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1" r:id="rId12"/>
    <p:sldId id="272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520000" cy="412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69"/>
          <a:stretch>
            <a:fillRect/>
          </a:stretch>
        </p:blipFill>
        <p:spPr>
          <a:xfrm>
            <a:off x="1199515" y="5013960"/>
            <a:ext cx="11520170" cy="153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71"/>
          <a:stretch>
            <a:fillRect/>
          </a:stretch>
        </p:blipFill>
        <p:spPr>
          <a:xfrm>
            <a:off x="720090" y="426220"/>
            <a:ext cx="11520170" cy="2587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7438" y="495928"/>
            <a:ext cx="1209123" cy="2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1039527"/>
            <a:ext cx="228495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"/>
          <a:stretch>
            <a:fillRect/>
          </a:stretch>
        </p:blipFill>
        <p:spPr>
          <a:xfrm>
            <a:off x="720090" y="2945765"/>
            <a:ext cx="11520170" cy="3596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413024" y="3031529"/>
            <a:ext cx="228495" cy="219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746909" y="4043234"/>
            <a:ext cx="253249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049917" y="4043234"/>
            <a:ext cx="628363" cy="27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72264" y="4568176"/>
            <a:ext cx="628363" cy="26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224595" y="5589426"/>
            <a:ext cx="10453685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1091305" y="6104823"/>
            <a:ext cx="7188099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0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24900"/>
            <a:ext cx="11520000" cy="53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4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3107" y="2223007"/>
            <a:ext cx="228495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765935"/>
            <a:ext cx="218975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0247" y="2765935"/>
            <a:ext cx="238016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6181" y="2765935"/>
            <a:ext cx="266578" cy="219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2241756"/>
            <a:ext cx="923504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008" y="2241756"/>
            <a:ext cx="923504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55504" y="2241756"/>
            <a:ext cx="3094214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43" y="2775022"/>
            <a:ext cx="356072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1157" y="3317810"/>
            <a:ext cx="327510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3860598"/>
            <a:ext cx="5026909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9553" y="4403386"/>
            <a:ext cx="609322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0181" y="4403386"/>
            <a:ext cx="618842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8892" y="4403386"/>
            <a:ext cx="599801" cy="27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31603" y="4403386"/>
            <a:ext cx="1437619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24595" y="5479439"/>
            <a:ext cx="8073520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0" y="2021421"/>
            <a:ext cx="10080000" cy="281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070" y="1744345"/>
            <a:ext cx="50482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1795549"/>
            <a:ext cx="466512" cy="45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1852793"/>
            <a:ext cx="447471" cy="32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6099" y="1795549"/>
            <a:ext cx="485553" cy="429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50776" y="1795549"/>
            <a:ext cx="504595" cy="45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55305" y="1805089"/>
            <a:ext cx="495074" cy="41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7438" y="2797318"/>
            <a:ext cx="514115" cy="38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13884" y="2778237"/>
            <a:ext cx="542677" cy="41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9619" y="2806859"/>
            <a:ext cx="390347" cy="37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17024" y="2749615"/>
            <a:ext cx="523636" cy="47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62380" y="3670935"/>
            <a:ext cx="48577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48165" y="3770465"/>
            <a:ext cx="514115" cy="36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08297" y="3713221"/>
            <a:ext cx="533157" cy="46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31867" y="3722762"/>
            <a:ext cx="495074" cy="410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243636" y="4686368"/>
            <a:ext cx="523636" cy="45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76727" y="4676827"/>
            <a:ext cx="466512" cy="43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1680020"/>
            <a:ext cx="314181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1680020"/>
            <a:ext cx="342743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8413" y="1670496"/>
            <a:ext cx="342743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4314" y="1670496"/>
            <a:ext cx="342743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22016" y="1689544"/>
            <a:ext cx="333223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97917" y="1680020"/>
            <a:ext cx="342743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14855" y="2077720"/>
            <a:ext cx="34226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81190" y="2232420"/>
            <a:ext cx="342743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18413" y="2232420"/>
            <a:ext cx="342743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94314" y="2222896"/>
            <a:ext cx="342743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22016" y="2222896"/>
            <a:ext cx="342743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07438" y="2222896"/>
            <a:ext cx="314181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60231" y="2775295"/>
            <a:ext cx="1218644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52297" y="3861047"/>
            <a:ext cx="1190082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03570" y="4403922"/>
            <a:ext cx="1218644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23140" y="4946798"/>
            <a:ext cx="1228165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41983" y="1680107"/>
            <a:ext cx="228495" cy="22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462" y="3328021"/>
            <a:ext cx="209454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7322" y="1175277"/>
            <a:ext cx="257057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58610"/>
            <a:ext cx="11520000" cy="2696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56165" y="2791989"/>
            <a:ext cx="218975" cy="21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0495" y="1194391"/>
            <a:ext cx="228495" cy="21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06690"/>
            <a:ext cx="11520000" cy="270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64628" y="3920982"/>
            <a:ext cx="218975" cy="21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8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1768" y="2215081"/>
            <a:ext cx="1532826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2215081"/>
            <a:ext cx="1847008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3817550"/>
            <a:ext cx="7664132" cy="27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4462" y="5420018"/>
            <a:ext cx="9254082" cy="2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5834" y="1699574"/>
            <a:ext cx="1504264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1699574"/>
            <a:ext cx="1504264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4545" y="2242893"/>
            <a:ext cx="92350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1768" y="2242893"/>
            <a:ext cx="913983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3570" y="2242893"/>
            <a:ext cx="150426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2776680"/>
            <a:ext cx="1780363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89057" y="2776680"/>
            <a:ext cx="1513785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16892" y="2776680"/>
            <a:ext cx="923504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3734935"/>
            <a:ext cx="11520000" cy="160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5158728" y="3849672"/>
            <a:ext cx="1209123" cy="27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7786430" y="3849672"/>
            <a:ext cx="1218644" cy="27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844877" y="4365990"/>
            <a:ext cx="2513454" cy="27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577968" y="4882307"/>
            <a:ext cx="1209123" cy="27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8</cp:revision>
  <dcterms:created xsi:type="dcterms:W3CDTF">2022-08-10T03:47:00Z</dcterms:created>
  <dcterms:modified xsi:type="dcterms:W3CDTF">2022-08-11T12:46:23Z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