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60" r:id="rId4"/>
    <p:sldId id="261" r:id="rId5"/>
    <p:sldId id="262" r:id="rId6"/>
    <p:sldId id="263" r:id="rId7"/>
    <p:sldId id="264" r:id="rId8"/>
    <p:sldId id="265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</p:sldIdLst>
  <p:sldSz cx="12192000" cy="6858000"/>
  <p:notesSz cx="6858000" cy="9144000"/>
  <p:custDataLst>
    <p:tags r:id="rId25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48" d="100"/>
          <a:sy n="48" d="100"/>
        </p:scale>
        <p:origin x="684" y="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5" Type="http://schemas.openxmlformats.org/officeDocument/2006/relationships/tags" Target="tags/tag1.xml"/><Relationship Id="rId24" Type="http://schemas.openxmlformats.org/officeDocument/2006/relationships/tableStyles" Target="tableStyles.xml"/><Relationship Id="rId23" Type="http://schemas.openxmlformats.org/officeDocument/2006/relationships/viewProps" Target="viewProps.xml"/><Relationship Id="rId22" Type="http://schemas.openxmlformats.org/officeDocument/2006/relationships/presProps" Target="presProps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70079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14054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422545" y="1223106"/>
            <a:ext cx="228495" cy="2194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1107041" y="1223106"/>
            <a:ext cx="238016" cy="2098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251504" y="2978545"/>
            <a:ext cx="228495" cy="2289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224595" y="4733985"/>
            <a:ext cx="8368661" cy="2766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41604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224595" y="2359646"/>
            <a:ext cx="10425123" cy="2769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091305" y="2951721"/>
            <a:ext cx="4846016" cy="2769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5365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96316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10115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50152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709487" y="1175409"/>
            <a:ext cx="2085024" cy="2766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433057" y="1766946"/>
            <a:ext cx="628363" cy="2766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384132" y="1766946"/>
            <a:ext cx="628363" cy="2766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795834" y="2358484"/>
            <a:ext cx="637884" cy="2766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224595" y="3522476"/>
            <a:ext cx="10444165" cy="2862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091305" y="4123555"/>
            <a:ext cx="1332892" cy="2766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10553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251504" y="1222883"/>
            <a:ext cx="228495" cy="2190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01130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215074" y="2966831"/>
            <a:ext cx="10463206" cy="2858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062743" y="3557657"/>
            <a:ext cx="2522975" cy="2763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56000" y="1956187"/>
            <a:ext cx="10080000" cy="29456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33957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824066" y="1766998"/>
            <a:ext cx="485553" cy="4579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480991" y="1747914"/>
            <a:ext cx="523636" cy="4770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089983" y="1786081"/>
            <a:ext cx="533157" cy="4102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784991" y="1757456"/>
            <a:ext cx="533157" cy="4484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8526942" y="1776539"/>
            <a:ext cx="523636" cy="4293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9231471" y="1757456"/>
            <a:ext cx="504595" cy="4770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272198" y="2702079"/>
            <a:ext cx="466512" cy="4770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1967206" y="2702079"/>
            <a:ext cx="456991" cy="4961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10507239" y="2740245"/>
            <a:ext cx="456991" cy="4102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11192727" y="2730703"/>
            <a:ext cx="437950" cy="4293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2176661" y="3703951"/>
            <a:ext cx="399867" cy="3721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2805024" y="3656243"/>
            <a:ext cx="533157" cy="4770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81665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5956363" y="1709748"/>
            <a:ext cx="342743" cy="2767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584396" y="1709748"/>
            <a:ext cx="342743" cy="2767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472132" y="2272705"/>
            <a:ext cx="257057" cy="2099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814214" y="2253621"/>
            <a:ext cx="228495" cy="572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3642842" y="2320413"/>
            <a:ext cx="590280" cy="1622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1487867" y="3322285"/>
            <a:ext cx="333223" cy="2862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11487867" y="3866159"/>
            <a:ext cx="333223" cy="2767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11487867" y="4400491"/>
            <a:ext cx="333223" cy="2862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17325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5661223" y="1689874"/>
            <a:ext cx="218975" cy="2096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384462" y="3309852"/>
            <a:ext cx="266578" cy="2096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70054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8279404" y="1213595"/>
            <a:ext cx="257057" cy="2099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4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37610"/>
          <a:stretch>
            <a:fillRect/>
          </a:stretch>
        </p:blipFill>
        <p:spPr>
          <a:xfrm>
            <a:off x="720090" y="3852545"/>
            <a:ext cx="11520170" cy="284811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2"/>
          <p:cNvSpPr/>
          <p:nvPr/>
        </p:nvSpPr>
        <p:spPr bwMode="white">
          <a:xfrm>
            <a:off x="5304155" y="3861435"/>
            <a:ext cx="386715" cy="3638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62112"/>
          <a:stretch>
            <a:fillRect/>
          </a:stretch>
        </p:blipFill>
        <p:spPr>
          <a:xfrm>
            <a:off x="720090" y="1080000"/>
            <a:ext cx="11520170" cy="172960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4871720" y="1052830"/>
            <a:ext cx="314960" cy="4794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5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2802120"/>
            <a:ext cx="11520000" cy="286686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2"/>
          <p:cNvSpPr/>
          <p:nvPr/>
        </p:nvSpPr>
        <p:spPr bwMode="white">
          <a:xfrm>
            <a:off x="4356892" y="2925938"/>
            <a:ext cx="209454" cy="2095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6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515598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767272" y="2309431"/>
            <a:ext cx="628363" cy="2763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823735" y="2309431"/>
            <a:ext cx="628363" cy="2859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880198" y="2309431"/>
            <a:ext cx="618842" cy="2859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624462" y="3453088"/>
            <a:ext cx="5312528" cy="2859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624462" y="4596745"/>
            <a:ext cx="3694016" cy="2859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624462" y="5740403"/>
            <a:ext cx="5312528" cy="2859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49507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9145785" y="1737119"/>
            <a:ext cx="913983" cy="2761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0754776" y="1737119"/>
            <a:ext cx="913983" cy="2761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786314" y="2308527"/>
            <a:ext cx="913983" cy="2761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8079471" y="2308527"/>
            <a:ext cx="618842" cy="2761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786314" y="2879935"/>
            <a:ext cx="933024" cy="2761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6965553" y="3451343"/>
            <a:ext cx="1237685" cy="2761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3081123" y="4022751"/>
            <a:ext cx="599801" cy="2761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5794512" y="4022751"/>
            <a:ext cx="1180561" cy="2857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7651041" y="4022751"/>
            <a:ext cx="2323041" cy="2761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3547636" y="4594158"/>
            <a:ext cx="913983" cy="2857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3109685" y="5165566"/>
            <a:ext cx="1504264" cy="2857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5308958" y="5165566"/>
            <a:ext cx="1504264" cy="2761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tags/tag1.xml><?xml version="1.0" encoding="utf-8"?>
<p:tagLst xmlns:p="http://schemas.openxmlformats.org/presentationml/2006/main">
  <p:tag name="COMMONDATA" val="eyJoZGlkIjoiNTllYThlNGVmZDdlZTAxYTFhOTExZDA1ZjU4Y2I4ZTg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19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26" baseType="lpstr">
      <vt:lpstr>Arial</vt:lpstr>
      <vt:lpstr>宋体</vt:lpstr>
      <vt:lpstr>Wingdings</vt:lpstr>
      <vt:lpstr>微软雅黑</vt:lpstr>
      <vt:lpstr>Arial Unicode MS</vt:lpstr>
      <vt:lpstr>Calibri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liangyuan</cp:lastModifiedBy>
  <cp:revision>8</cp:revision>
  <dcterms:created xsi:type="dcterms:W3CDTF">2022-08-10T03:47:00Z</dcterms:created>
  <dcterms:modified xsi:type="dcterms:W3CDTF">2022-08-11T12:46:10Z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D9CC1697A4D049B9AA338E8D3C94516A</vt:lpwstr>
  </property>
</Properties>
</file>