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03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22284" y="2149410"/>
            <a:ext cx="342932" cy="286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65128" y="3753526"/>
            <a:ext cx="400088" cy="372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48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55426" y="1242269"/>
            <a:ext cx="2219536" cy="400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0399" y="2063159"/>
            <a:ext cx="4267607" cy="400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9925" y="2874505"/>
            <a:ext cx="4229503" cy="400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49470"/>
            <a:ext cx="790057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86721" y="2941270"/>
            <a:ext cx="3745588" cy="365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15925" y="2941270"/>
            <a:ext cx="2569648" cy="365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5086" y="3681966"/>
            <a:ext cx="7073065" cy="365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5086" y="4431376"/>
            <a:ext cx="7090486" cy="357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5086" y="5172072"/>
            <a:ext cx="7090486" cy="365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5086" y="5912768"/>
            <a:ext cx="6933694" cy="374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0725" y="1402360"/>
            <a:ext cx="5162550" cy="1457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3274360"/>
            <a:ext cx="7639050" cy="2019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124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15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838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643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416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734935"/>
            <a:ext cx="8640000" cy="2309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10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40939" y="2081587"/>
            <a:ext cx="3124498" cy="400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0399" y="2901934"/>
            <a:ext cx="2772039" cy="391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50068" y="2901934"/>
            <a:ext cx="4915369" cy="400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0399" y="3712743"/>
            <a:ext cx="2543417" cy="400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076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74787" y="5334425"/>
            <a:ext cx="342932" cy="286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liangyuan</cp:lastModifiedBy>
  <cp:revision>6</cp:revision>
  <dcterms:created xsi:type="dcterms:W3CDTF">2022-08-10T03:47:00Z</dcterms:created>
  <dcterms:modified xsi:type="dcterms:W3CDTF">2022-08-12T03:37:56Z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2052-11.1.0.9914</vt:lpwstr>
  </property>
  <property fmtid="{D5CDD505-2E9C-101B-9397-08002B2CF9AE}" pid="3" name="ICV">
    <vt:lpwstr>6DE9D705858049319277853C741A48FC</vt:lpwstr>
  </property>
</Properties>
</file>