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640000" cy="3177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40939" y="1828590"/>
            <a:ext cx="3134024" cy="400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2639755"/>
            <a:ext cx="847805" cy="381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54632" y="2630212"/>
            <a:ext cx="3143550" cy="391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21955"/>
            <a:ext cx="8640000" cy="2517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939969" y="5004011"/>
            <a:ext cx="7525468" cy="39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749450" y="5795377"/>
            <a:ext cx="7153958" cy="400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72223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2105" y="1605647"/>
            <a:ext cx="286664" cy="254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675" y="1545870"/>
            <a:ext cx="5200650" cy="1495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20" y="3417870"/>
            <a:ext cx="7400925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6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0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5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8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39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490" y="3431405"/>
            <a:ext cx="8640000" cy="2139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1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6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443" y="2796215"/>
            <a:ext cx="7544520" cy="40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3587581"/>
            <a:ext cx="5906063" cy="400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7</cp:revision>
  <dcterms:created xsi:type="dcterms:W3CDTF">2022-08-10T03:47:00Z</dcterms:created>
  <dcterms:modified xsi:type="dcterms:W3CDTF">2022-08-12T05:10:39Z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