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9" r:id="rId4"/>
    <p:sldId id="261" r:id="rId5"/>
    <p:sldId id="262" r:id="rId6"/>
    <p:sldId id="263" r:id="rId7"/>
    <p:sldId id="264" r:id="rId8"/>
    <p:sldId id="265" r:id="rId9"/>
    <p:sldId id="270" r:id="rId10"/>
    <p:sldId id="271" r:id="rId11"/>
    <p:sldId id="272" r:id="rId12"/>
    <p:sldId id="273" r:id="rId13"/>
    <p:sldId id="274" r:id="rId14"/>
    <p:sldId id="275" r:id="rId15"/>
    <p:sldId id="276" r:id="rId16"/>
    <p:sldId id="277" r:id="rId17"/>
    <p:sldId id="278" r:id="rId18"/>
    <p:sldId id="279" r:id="rId19"/>
    <p:sldId id="281" r:id="rId20"/>
    <p:sldId id="282" r:id="rId21"/>
    <p:sldId id="283" r:id="rId22"/>
    <p:sldId id="284" r:id="rId23"/>
    <p:sldId id="280" r:id="rId24"/>
  </p:sldIdLst>
  <p:sldSz cx="9144000" cy="6858000" type="screen4x3"/>
  <p:notesSz cx="6858000" cy="9144000"/>
  <p:custDataLst>
    <p:tags r:id="rId28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1080" y="42"/>
      </p:cViewPr>
      <p:guideLst>
        <p:guide orient="horz" pos="2152"/>
        <p:guide pos="291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8" Type="http://schemas.openxmlformats.org/officeDocument/2006/relationships/tags" Target="tags/tag1.xml"/><Relationship Id="rId27" Type="http://schemas.openxmlformats.org/officeDocument/2006/relationships/tableStyles" Target="tableStyles.xml"/><Relationship Id="rId26" Type="http://schemas.openxmlformats.org/officeDocument/2006/relationships/viewProps" Target="viewProps.xml"/><Relationship Id="rId25" Type="http://schemas.openxmlformats.org/officeDocument/2006/relationships/presProps" Target="presProps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936490"/>
            <a:ext cx="7738239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562213" y="1687423"/>
            <a:ext cx="767851" cy="3328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949292" y="1695956"/>
            <a:ext cx="759320" cy="3242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72939" y="4281556"/>
            <a:ext cx="1714868" cy="3584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459833" y="4930090"/>
            <a:ext cx="1859907" cy="3584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918751" y="5587156"/>
            <a:ext cx="759320" cy="3498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40495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484048" y="1289759"/>
            <a:ext cx="428665" cy="3909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093045" y="2014383"/>
            <a:ext cx="2981609" cy="4004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39969" y="4188256"/>
            <a:ext cx="7096802" cy="4004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30399" y="4912880"/>
            <a:ext cx="4019933" cy="4004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43641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936490"/>
            <a:ext cx="8640000" cy="572643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08245"/>
            <a:ext cx="8586840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691632" y="3082981"/>
            <a:ext cx="1315954" cy="473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78130" y="3812455"/>
            <a:ext cx="7829456" cy="473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78130" y="4532455"/>
            <a:ext cx="1950263" cy="473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05940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08245"/>
            <a:ext cx="8359915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939598" y="1940552"/>
            <a:ext cx="1659079" cy="3784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202555" y="1864360"/>
            <a:ext cx="829310" cy="4546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031882" y="4045168"/>
            <a:ext cx="2000112" cy="3876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142487" y="4746706"/>
            <a:ext cx="3262855" cy="3784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469750" y="5457475"/>
            <a:ext cx="847973" cy="3784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350040" y="5457475"/>
            <a:ext cx="414769" cy="3692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713723" y="6159014"/>
            <a:ext cx="433203" cy="3692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2160809" y="6159014"/>
            <a:ext cx="829539" cy="3600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3976579" y="6149783"/>
            <a:ext cx="847973" cy="3876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89468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20873" y="3353711"/>
            <a:ext cx="1924233" cy="3821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939969" y="1892039"/>
            <a:ext cx="1695611" cy="4012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49450" y="2618098"/>
            <a:ext cx="7277794" cy="4012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683210" y="1892039"/>
            <a:ext cx="5353561" cy="4012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523" r="5062"/>
          <a:stretch>
            <a:fillRect/>
          </a:stretch>
        </p:blipFill>
        <p:spPr>
          <a:xfrm>
            <a:off x="375920" y="1080135"/>
            <a:ext cx="3600000" cy="499691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468" r="5906"/>
          <a:stretch>
            <a:fillRect/>
          </a:stretch>
        </p:blipFill>
        <p:spPr>
          <a:xfrm>
            <a:off x="393065" y="1080135"/>
            <a:ext cx="3600000" cy="448186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71675" y="1976400"/>
            <a:ext cx="5200650" cy="1495425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9470" y="3848400"/>
            <a:ext cx="4924425" cy="10287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655" r="6225"/>
          <a:stretch>
            <a:fillRect/>
          </a:stretch>
        </p:blipFill>
        <p:spPr>
          <a:xfrm>
            <a:off x="393065" y="506095"/>
            <a:ext cx="3600000" cy="611739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900" r="5224" b="5170"/>
          <a:stretch>
            <a:fillRect/>
          </a:stretch>
        </p:blipFill>
        <p:spPr>
          <a:xfrm>
            <a:off x="456565" y="1080135"/>
            <a:ext cx="3600000" cy="445699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1002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3093085" y="2705735"/>
            <a:ext cx="411480" cy="3752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828800" y="3230880"/>
            <a:ext cx="521970" cy="3575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598545" y="3230245"/>
            <a:ext cx="450215" cy="3581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842635" y="3230880"/>
            <a:ext cx="480060" cy="3575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4372610" y="3656330"/>
            <a:ext cx="584835" cy="4476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21882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931104" y="1777252"/>
            <a:ext cx="323880" cy="2674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046297" y="1777252"/>
            <a:ext cx="323880" cy="2674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16176" y="2818355"/>
            <a:ext cx="609658" cy="2578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788657" y="2808804"/>
            <a:ext cx="619184" cy="2769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016176" y="3334131"/>
            <a:ext cx="609658" cy="2674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082857" y="3849907"/>
            <a:ext cx="1171686" cy="2674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1002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2" name="Rectangle 11"/>
          <p:cNvSpPr/>
          <p:nvPr/>
        </p:nvSpPr>
        <p:spPr bwMode="white">
          <a:xfrm>
            <a:off x="1863982" y="2673043"/>
            <a:ext cx="609658" cy="2766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4559814" y="3188160"/>
            <a:ext cx="600132" cy="2861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5407620" y="3712815"/>
            <a:ext cx="609658" cy="2766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168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006871" y="3284240"/>
            <a:ext cx="600132" cy="2576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283342" y="3284240"/>
            <a:ext cx="600132" cy="2576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283783" y="3274698"/>
            <a:ext cx="609658" cy="2767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588833" y="3284240"/>
            <a:ext cx="609658" cy="2671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873728" y="3799518"/>
            <a:ext cx="295303" cy="2671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3845371" y="3818602"/>
            <a:ext cx="323880" cy="2385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4845592" y="3799518"/>
            <a:ext cx="314355" cy="2671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0282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226628" y="1662720"/>
            <a:ext cx="895435" cy="2770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445503" y="2207229"/>
            <a:ext cx="209570" cy="2101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503100" y="3735676"/>
            <a:ext cx="1162160" cy="2770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936490"/>
            <a:ext cx="8503742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3797509" y="5073558"/>
            <a:ext cx="4772221" cy="1313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900424" y="5777141"/>
            <a:ext cx="3890907" cy="1407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37978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COMMONDATA" val="eyJoZGlkIjoiMGI4MTk1OTY3ODM4ZTg3ZDU5ZmNiYWExM2RhNTY4NDA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22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29" baseType="lpstr">
      <vt:lpstr>Arial</vt:lpstr>
      <vt:lpstr>宋体</vt:lpstr>
      <vt:lpstr>Wingdings</vt:lpstr>
      <vt:lpstr>微软雅黑</vt:lpstr>
      <vt:lpstr>Calibri</vt:lpstr>
      <vt:lpstr>Arial Unicode MS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liangyuan</cp:lastModifiedBy>
  <cp:revision>6</cp:revision>
  <dcterms:created xsi:type="dcterms:W3CDTF">2022-08-10T03:47:00Z</dcterms:created>
  <dcterms:modified xsi:type="dcterms:W3CDTF">2022-08-12T03:13:35Z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2052-11.1.0.9914</vt:lpwstr>
  </property>
  <property fmtid="{D5CDD505-2E9C-101B-9397-08002B2CF9AE}" pid="3" name="ICV">
    <vt:lpwstr>6DE9D705858049319277853C741A48FC</vt:lpwstr>
  </property>
</Properties>
</file>