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5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1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9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5029" y="1203953"/>
            <a:ext cx="866857" cy="4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6529" y="1928605"/>
            <a:ext cx="885909" cy="38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9340" y="1919070"/>
            <a:ext cx="885909" cy="4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2152" y="1909535"/>
            <a:ext cx="866857" cy="4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3651" y="2653257"/>
            <a:ext cx="895435" cy="37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9902" y="3349304"/>
            <a:ext cx="847805" cy="390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969" y="5494655"/>
            <a:ext cx="6753869" cy="4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550" y="4811260"/>
            <a:ext cx="8640000" cy="139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1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125" y="1194435"/>
            <a:ext cx="47371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1843" y="5430866"/>
            <a:ext cx="180992" cy="11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3309" y="5583528"/>
            <a:ext cx="152414" cy="11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45724" y="5755273"/>
            <a:ext cx="190518" cy="1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7956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49384" y="3668732"/>
            <a:ext cx="473688" cy="421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4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4004" y="1966427"/>
            <a:ext cx="866857" cy="4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7786" y="2681288"/>
            <a:ext cx="895435" cy="39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7775" y="3386617"/>
            <a:ext cx="866857" cy="39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2626" y="3386617"/>
            <a:ext cx="885909" cy="381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539" y="4091947"/>
            <a:ext cx="876383" cy="39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64246" y="4082415"/>
            <a:ext cx="847805" cy="4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2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3100" y="1213692"/>
            <a:ext cx="866857" cy="39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065" y="1920350"/>
            <a:ext cx="866857" cy="40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5195" y="1920350"/>
            <a:ext cx="876383" cy="39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5195" y="3333666"/>
            <a:ext cx="4972524" cy="40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4040324"/>
            <a:ext cx="4858213" cy="40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25" r="5456"/>
          <a:stretch>
            <a:fillRect/>
          </a:stretch>
        </p:blipFill>
        <p:spPr>
          <a:xfrm>
            <a:off x="393065" y="75565"/>
            <a:ext cx="2880000" cy="4600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16" r="4424"/>
          <a:stretch>
            <a:fillRect/>
          </a:stretch>
        </p:blipFill>
        <p:spPr>
          <a:xfrm>
            <a:off x="393065" y="4646930"/>
            <a:ext cx="2880000" cy="2243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0" r="3859"/>
          <a:stretch>
            <a:fillRect/>
          </a:stretch>
        </p:blipFill>
        <p:spPr>
          <a:xfrm>
            <a:off x="312420" y="649605"/>
            <a:ext cx="2880000" cy="5999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2" r="4822" b="5170"/>
          <a:stretch>
            <a:fillRect/>
          </a:stretch>
        </p:blipFill>
        <p:spPr>
          <a:xfrm>
            <a:off x="448310" y="1080135"/>
            <a:ext cx="2880000" cy="3143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3848400"/>
            <a:ext cx="50482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976400"/>
            <a:ext cx="5200650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40000" cy="2744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36154" y="2070654"/>
            <a:ext cx="228621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34935"/>
            <a:ext cx="8640000" cy="2820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2378381" y="4440154"/>
            <a:ext cx="600132" cy="25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150862" y="4430624"/>
            <a:ext cx="600132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226407" y="4983364"/>
            <a:ext cx="609658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7817675" y="4983364"/>
            <a:ext cx="609658" cy="26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3988260" y="5536104"/>
            <a:ext cx="1171686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7865305" y="5545634"/>
            <a:ext cx="323880" cy="26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3569120" y="6098374"/>
            <a:ext cx="590606" cy="25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12626" y="1232582"/>
            <a:ext cx="209570" cy="2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36815" y="2338601"/>
            <a:ext cx="209570" cy="20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8238" y="2891623"/>
            <a:ext cx="257199" cy="20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6815" y="3997666"/>
            <a:ext cx="209570" cy="20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7289" y="4541153"/>
            <a:ext cx="219095" cy="21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3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4886" y="1786505"/>
            <a:ext cx="1171686" cy="27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0498" y="2349799"/>
            <a:ext cx="600132" cy="2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3056" y="2340252"/>
            <a:ext cx="1305049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0972" y="2893999"/>
            <a:ext cx="619184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12582" y="2893999"/>
            <a:ext cx="1590826" cy="27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40498" y="3447747"/>
            <a:ext cx="609658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12582" y="3447747"/>
            <a:ext cx="1305049" cy="27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40498" y="4011041"/>
            <a:ext cx="609658" cy="2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12582" y="4001494"/>
            <a:ext cx="1447938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97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14791" y="3832733"/>
            <a:ext cx="3167256" cy="4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1623447"/>
            <a:ext cx="3200705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9472" y="1852296"/>
            <a:ext cx="2190959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3916" y="4760328"/>
            <a:ext cx="276251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