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81"/>
        <p:guide pos="2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5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3983393"/>
            <a:ext cx="5067783" cy="391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3286197"/>
            <a:ext cx="7754090" cy="401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2589000"/>
            <a:ext cx="7534994" cy="401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7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3926455"/>
            <a:ext cx="3124498" cy="391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3238721"/>
            <a:ext cx="7744564" cy="401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2550987"/>
            <a:ext cx="7534994" cy="391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93045" y="3926455"/>
            <a:ext cx="1705137" cy="391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45812" y="3936007"/>
            <a:ext cx="1171686" cy="382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73567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7759" y="1546199"/>
            <a:ext cx="713772" cy="26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0" y="1474115"/>
            <a:ext cx="5143500" cy="1400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0" y="3346115"/>
            <a:ext cx="8748000" cy="18290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7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9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1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1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50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232650"/>
            <a:ext cx="8640000" cy="2655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331633" y="3767582"/>
            <a:ext cx="2171907" cy="47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77896" y="4445800"/>
            <a:ext cx="8325644" cy="47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77896" y="5114465"/>
            <a:ext cx="8325644" cy="47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77896" y="5792683"/>
            <a:ext cx="4705799" cy="47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5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3997406"/>
            <a:ext cx="5267828" cy="400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3301423"/>
            <a:ext cx="7534994" cy="400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7</cp:revision>
  <dcterms:created xsi:type="dcterms:W3CDTF">2022-08-10T03:47:00Z</dcterms:created>
  <dcterms:modified xsi:type="dcterms:W3CDTF">2022-08-12T02:53:14Z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