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5" r:id="rId5"/>
    <p:sldId id="266" r:id="rId6"/>
    <p:sldId id="267" r:id="rId7"/>
    <p:sldId id="268" r:id="rId8"/>
    <p:sldId id="271" r:id="rId9"/>
    <p:sldId id="272" r:id="rId10"/>
    <p:sldId id="273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0250" y="1976400"/>
            <a:ext cx="5143500" cy="1400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00" y="3848400"/>
            <a:ext cx="8820000" cy="7110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9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45680" y="1184847"/>
            <a:ext cx="228621" cy="219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718" y="3272271"/>
            <a:ext cx="1181212" cy="2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0024" y="3758384"/>
            <a:ext cx="1162160" cy="276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9969" y="4759203"/>
            <a:ext cx="1181212" cy="266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7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70046" y="1728703"/>
            <a:ext cx="600132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70046" y="2730376"/>
            <a:ext cx="600132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0046" y="3712971"/>
            <a:ext cx="609658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0046" y="4209038"/>
            <a:ext cx="609658" cy="267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33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9065" y="2196792"/>
            <a:ext cx="5572657" cy="27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189497"/>
            <a:ext cx="5134465" cy="27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4182201"/>
            <a:ext cx="3019713" cy="27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539" y="5174906"/>
            <a:ext cx="5706019" cy="276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3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16705" y="3197866"/>
            <a:ext cx="2029018" cy="27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982" y="4190019"/>
            <a:ext cx="1466990" cy="276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60343" y="4190019"/>
            <a:ext cx="600132" cy="267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54" r="6160"/>
          <a:stretch>
            <a:fillRect/>
          </a:stretch>
        </p:blipFill>
        <p:spPr>
          <a:xfrm>
            <a:off x="393065" y="793115"/>
            <a:ext cx="3240000" cy="60002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81" r="5613"/>
          <a:stretch>
            <a:fillRect/>
          </a:stretch>
        </p:blipFill>
        <p:spPr>
          <a:xfrm>
            <a:off x="537210" y="290830"/>
            <a:ext cx="3060000" cy="2481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21" r="7492"/>
          <a:stretch>
            <a:fillRect/>
          </a:stretch>
        </p:blipFill>
        <p:spPr>
          <a:xfrm>
            <a:off x="504000" y="2784475"/>
            <a:ext cx="3060000" cy="4055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443" r="5349" b="11421"/>
          <a:stretch>
            <a:fillRect/>
          </a:stretch>
        </p:blipFill>
        <p:spPr>
          <a:xfrm>
            <a:off x="384175" y="1080135"/>
            <a:ext cx="3240000" cy="4841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