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3"/>
    <p:sldId id="282" r:id="rId4"/>
    <p:sldId id="265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6" r:id="rId14"/>
    <p:sldId id="277" r:id="rId15"/>
    <p:sldId id="278" r:id="rId16"/>
    <p:sldId id="279" r:id="rId17"/>
    <p:sldId id="280" r:id="rId18"/>
    <p:sldId id="284" r:id="rId19"/>
    <p:sldId id="285" r:id="rId20"/>
    <p:sldId id="286" r:id="rId21"/>
    <p:sldId id="287" r:id="rId23"/>
    <p:sldId id="281" r:id="rId24"/>
  </p:sldIdLst>
  <p:sldSz cx="9144000" cy="6858000" type="screen4x3"/>
  <p:notesSz cx="6858000" cy="9144000"/>
  <p:custDataLst>
    <p:tags r:id="rId2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gs" Target="tags/tag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64735"/>
            <a:ext cx="804524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08519" y="1636876"/>
            <a:ext cx="328196" cy="275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59115" y="5426583"/>
            <a:ext cx="2439298" cy="363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3859" y="6074473"/>
            <a:ext cx="1206343" cy="363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64735"/>
            <a:ext cx="7200000" cy="34453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0040" y="4452485"/>
            <a:ext cx="7200000" cy="22339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873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825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636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751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0873" y="3292466"/>
            <a:ext cx="3172127" cy="3909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49495" y="1919211"/>
            <a:ext cx="5725071" cy="4005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0873" y="2605839"/>
            <a:ext cx="7306372" cy="3909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22196" y="1919211"/>
            <a:ext cx="1285997" cy="3909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951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68546" y="2576683"/>
            <a:ext cx="7011069" cy="3908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9925" y="3263060"/>
            <a:ext cx="3924674" cy="4003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21755" y="3263060"/>
            <a:ext cx="3305490" cy="3908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49450" y="3949436"/>
            <a:ext cx="6115633" cy="4003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49495" y="5312657"/>
            <a:ext cx="1905181" cy="4003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6000" y="1080000"/>
            <a:ext cx="2880000" cy="442610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49" r="13259"/>
          <a:stretch>
            <a:fillRect/>
          </a:stretch>
        </p:blipFill>
        <p:spPr>
          <a:xfrm>
            <a:off x="528320" y="1080135"/>
            <a:ext cx="2880000" cy="28017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96" r="6595"/>
          <a:stretch>
            <a:fillRect/>
          </a:stretch>
        </p:blipFill>
        <p:spPr>
          <a:xfrm>
            <a:off x="360680" y="506095"/>
            <a:ext cx="2831465" cy="58718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00250" y="1976400"/>
            <a:ext cx="5143500" cy="14001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045" y="3848400"/>
            <a:ext cx="4867275" cy="10287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07" r="6285" b="13273"/>
          <a:stretch>
            <a:fillRect/>
          </a:stretch>
        </p:blipFill>
        <p:spPr>
          <a:xfrm>
            <a:off x="456565" y="1080135"/>
            <a:ext cx="2880000" cy="28810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461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978954" y="2176664"/>
            <a:ext cx="219095" cy="2097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734935"/>
            <a:ext cx="8640000" cy="25376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3"/>
          <p:cNvSpPr/>
          <p:nvPr/>
        </p:nvSpPr>
        <p:spPr bwMode="white">
          <a:xfrm>
            <a:off x="3207135" y="4364585"/>
            <a:ext cx="609658" cy="267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5226628" y="4364585"/>
            <a:ext cx="323880" cy="267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2749891" y="4860673"/>
            <a:ext cx="609658" cy="267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6"/>
          <p:cNvSpPr/>
          <p:nvPr/>
        </p:nvSpPr>
        <p:spPr bwMode="white">
          <a:xfrm>
            <a:off x="3140454" y="5356761"/>
            <a:ext cx="333406" cy="267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7"/>
          <p:cNvSpPr/>
          <p:nvPr/>
        </p:nvSpPr>
        <p:spPr bwMode="white">
          <a:xfrm>
            <a:off x="7579528" y="5356761"/>
            <a:ext cx="323880" cy="267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8"/>
          <p:cNvSpPr/>
          <p:nvPr/>
        </p:nvSpPr>
        <p:spPr bwMode="white">
          <a:xfrm>
            <a:off x="2759417" y="5852849"/>
            <a:ext cx="314355" cy="267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526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198712" y="2224278"/>
            <a:ext cx="333406" cy="276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98712" y="2720132"/>
            <a:ext cx="333406" cy="276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198712" y="4207693"/>
            <a:ext cx="333406" cy="276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198712" y="4703547"/>
            <a:ext cx="333406" cy="276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461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39969" y="1718926"/>
            <a:ext cx="333406" cy="267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87775" y="1718926"/>
            <a:ext cx="333406" cy="267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50244" y="1718926"/>
            <a:ext cx="314355" cy="276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98050" y="1718926"/>
            <a:ext cx="314355" cy="276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169914" y="1737998"/>
            <a:ext cx="323880" cy="247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027245" y="1728462"/>
            <a:ext cx="323880" cy="2574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225746" y="2214809"/>
            <a:ext cx="323880" cy="276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083078" y="2214809"/>
            <a:ext cx="323880" cy="267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064467" y="2214809"/>
            <a:ext cx="314355" cy="276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455691" y="2214809"/>
            <a:ext cx="323880" cy="267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016617" y="2710692"/>
            <a:ext cx="1124057" cy="276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255647" y="2720228"/>
            <a:ext cx="1133583" cy="267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2749891" y="3216111"/>
            <a:ext cx="1124057" cy="267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7255647" y="3216111"/>
            <a:ext cx="1124057" cy="267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126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236595" y="1223144"/>
            <a:ext cx="238147" cy="209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36490"/>
            <a:ext cx="800453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21225"/>
            <a:ext cx="795621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21317" y="5076346"/>
            <a:ext cx="1614050" cy="43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0911" y="5708542"/>
            <a:ext cx="7254456" cy="43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0911" y="6340737"/>
            <a:ext cx="3359681" cy="43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247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97389" y="1851702"/>
            <a:ext cx="866857" cy="390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07620" y="1851702"/>
            <a:ext cx="2591047" cy="400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0873" y="2537660"/>
            <a:ext cx="7249217" cy="400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9925" y="3223618"/>
            <a:ext cx="3791312" cy="390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liangyuan</cp:lastModifiedBy>
  <cp:revision>6</cp:revision>
  <dcterms:created xsi:type="dcterms:W3CDTF">2022-08-10T03:47:00Z</dcterms:created>
  <dcterms:modified xsi:type="dcterms:W3CDTF">2022-08-12T02:46:51Z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2052-11.1.0.9914</vt:lpwstr>
  </property>
  <property fmtid="{D5CDD505-2E9C-101B-9397-08002B2CF9AE}" pid="3" name="ICV">
    <vt:lpwstr>6DE9D705858049319277853C741A48FC</vt:lpwstr>
  </property>
</Properties>
</file>