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1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36490"/>
            <a:ext cx="57641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36490"/>
            <a:ext cx="79243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46326" y="2361194"/>
            <a:ext cx="305789" cy="253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93905" y="3611087"/>
            <a:ext cx="358211" cy="349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93905" y="4887203"/>
            <a:ext cx="358211" cy="349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94216" y="6145837"/>
            <a:ext cx="1528949" cy="358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0" y="1976400"/>
            <a:ext cx="5181600" cy="14573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095" y="3848400"/>
            <a:ext cx="4067175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9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64026" y="2682110"/>
            <a:ext cx="1695611" cy="390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69825" y="2682110"/>
            <a:ext cx="1305049" cy="400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54456" y="3378265"/>
            <a:ext cx="1295523" cy="400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88304" y="3378265"/>
            <a:ext cx="1305049" cy="400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50729" y="3378265"/>
            <a:ext cx="1305049" cy="390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55250" y="4770575"/>
            <a:ext cx="3038765" cy="400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0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79528" y="1251699"/>
            <a:ext cx="447717" cy="362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1909879"/>
            <a:ext cx="447717" cy="391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12449" y="1919418"/>
            <a:ext cx="914487" cy="391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36490"/>
            <a:ext cx="70297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48919" y="1719477"/>
            <a:ext cx="240267" cy="248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7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51038" y="3424350"/>
            <a:ext cx="285777" cy="295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41512" y="4806182"/>
            <a:ext cx="295303" cy="314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3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27069" y="2594838"/>
            <a:ext cx="342932" cy="304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65173" y="3985821"/>
            <a:ext cx="285777" cy="304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65173" y="5376804"/>
            <a:ext cx="285777" cy="304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92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1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948308"/>
            <a:ext cx="1524145" cy="391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3341418"/>
            <a:ext cx="1524145" cy="400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4037973"/>
            <a:ext cx="4258081" cy="400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5431083"/>
            <a:ext cx="4477177" cy="400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2644863"/>
            <a:ext cx="7858875" cy="400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4734528"/>
            <a:ext cx="7858875" cy="391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02085" y="1948308"/>
            <a:ext cx="6134685" cy="400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02085" y="3341418"/>
            <a:ext cx="6134685" cy="400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36022" y="4037973"/>
            <a:ext cx="3410275" cy="391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541203" y="1261295"/>
            <a:ext cx="1505093" cy="391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6</cp:revision>
  <dcterms:created xsi:type="dcterms:W3CDTF">2022-08-10T03:47:00Z</dcterms:created>
  <dcterms:modified xsi:type="dcterms:W3CDTF">2022-08-12T02:30:21Z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6DE9D705858049319277853C741A48FC</vt:lpwstr>
  </property>
</Properties>
</file>