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3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343980"/>
            <a:ext cx="3591267" cy="391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1930186"/>
            <a:ext cx="4762954" cy="391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2627531"/>
            <a:ext cx="7706460" cy="410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1930186"/>
            <a:ext cx="2743461" cy="391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00" y="864735"/>
            <a:ext cx="8640000" cy="5651661"/>
          </a:xfrm>
          <a:prstGeom prst="rect">
            <a:avLst/>
          </a:prstGeom>
        </p:spPr>
      </p:pic>
      <p:sp useBgFill="1">
        <p:nvSpPr>
          <p:cNvPr id="8" name="Rectangle 2"/>
          <p:cNvSpPr/>
          <p:nvPr/>
        </p:nvSpPr>
        <p:spPr bwMode="white">
          <a:xfrm>
            <a:off x="7222490" y="3028950"/>
            <a:ext cx="132461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7222490" y="4523740"/>
            <a:ext cx="132461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511800" y="5993130"/>
            <a:ext cx="129921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7222490" y="5993130"/>
            <a:ext cx="132461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607238"/>
            <a:ext cx="1076427" cy="381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010389"/>
            <a:ext cx="4267607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4716737"/>
            <a:ext cx="4410496" cy="39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304041"/>
            <a:ext cx="7744564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5162" y="4287201"/>
            <a:ext cx="123836" cy="114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5966" y="2597693"/>
            <a:ext cx="6258522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6154" y="4010389"/>
            <a:ext cx="3248335" cy="40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474115"/>
            <a:ext cx="5181600" cy="1457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3346115"/>
            <a:ext cx="8748000" cy="17706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110" y="3987800"/>
            <a:ext cx="101155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575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5975" y="3195955"/>
            <a:ext cx="96774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560" y="6065520"/>
            <a:ext cx="95123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8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26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32650"/>
            <a:ext cx="8640000" cy="2101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9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1901859"/>
            <a:ext cx="2171907" cy="40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3916" y="1901859"/>
            <a:ext cx="2171907" cy="40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2618597"/>
            <a:ext cx="2114751" cy="391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8579" y="2628154"/>
            <a:ext cx="885909" cy="38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3325779"/>
            <a:ext cx="2133803" cy="391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4787" y="2653563"/>
            <a:ext cx="333406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7631" y="4036391"/>
            <a:ext cx="390562" cy="38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5447830"/>
            <a:ext cx="390562" cy="38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