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82" r:id="rId4"/>
    <p:sldId id="261" r:id="rId5"/>
    <p:sldId id="263" r:id="rId6"/>
    <p:sldId id="265" r:id="rId7"/>
    <p:sldId id="271" r:id="rId9"/>
    <p:sldId id="272" r:id="rId10"/>
    <p:sldId id="284" r:id="rId11"/>
    <p:sldId id="273" r:id="rId12"/>
    <p:sldId id="274" r:id="rId13"/>
    <p:sldId id="275" r:id="rId14"/>
    <p:sldId id="276" r:id="rId15"/>
    <p:sldId id="277" r:id="rId16"/>
    <p:sldId id="285" r:id="rId17"/>
    <p:sldId id="279" r:id="rId18"/>
    <p:sldId id="280" r:id="rId19"/>
    <p:sldId id="286" r:id="rId20"/>
    <p:sldId id="287" r:id="rId21"/>
    <p:sldId id="288" r:id="rId22"/>
    <p:sldId id="289" r:id="rId23"/>
    <p:sldId id="281" r:id="rId24"/>
  </p:sldIdLst>
  <p:sldSz cx="9144000" cy="6858000" type="screen4x3"/>
  <p:notesSz cx="6858000" cy="9144000"/>
  <p:custDataLst>
    <p:tags r:id="rId2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43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32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78866" y="2071356"/>
            <a:ext cx="342932" cy="295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117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83785" y="5247005"/>
            <a:ext cx="513080" cy="518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36490"/>
            <a:ext cx="762630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68500" y="2370455"/>
            <a:ext cx="876935" cy="50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05025" y="4556760"/>
            <a:ext cx="739775" cy="558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5605"/>
          <a:stretch>
            <a:fillRect/>
          </a:stretch>
        </p:blipFill>
        <p:spPr>
          <a:xfrm>
            <a:off x="215900" y="1080135"/>
            <a:ext cx="8639810" cy="3079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9890" y="3540760"/>
            <a:ext cx="666115" cy="549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6771"/>
          <a:stretch>
            <a:fillRect/>
          </a:stretch>
        </p:blipFill>
        <p:spPr>
          <a:xfrm>
            <a:off x="215900" y="1080000"/>
            <a:ext cx="8639810" cy="1589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658610"/>
            <a:ext cx="8640000" cy="32219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949495" y="3640434"/>
            <a:ext cx="7077750" cy="400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730399" y="4450677"/>
            <a:ext cx="7296846" cy="400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730399" y="5279985"/>
            <a:ext cx="1095479" cy="390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53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03056" y="2139792"/>
            <a:ext cx="276251" cy="295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36490"/>
            <a:ext cx="784571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02590" y="2530234"/>
            <a:ext cx="415208" cy="355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79972" y="3266474"/>
            <a:ext cx="2110644" cy="355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95747" y="4747617"/>
            <a:ext cx="1167774" cy="355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34629" y="6228760"/>
            <a:ext cx="1176424" cy="363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07" r="5551"/>
          <a:stretch>
            <a:fillRect/>
          </a:stretch>
        </p:blipFill>
        <p:spPr>
          <a:xfrm>
            <a:off x="393065" y="1080135"/>
            <a:ext cx="3600000" cy="5324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93" r="5855"/>
          <a:stretch>
            <a:fillRect/>
          </a:stretch>
        </p:blipFill>
        <p:spPr>
          <a:xfrm>
            <a:off x="465455" y="1080135"/>
            <a:ext cx="3600000" cy="35857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33" r="5005"/>
          <a:stretch>
            <a:fillRect/>
          </a:stretch>
        </p:blipFill>
        <p:spPr>
          <a:xfrm>
            <a:off x="393065" y="1080135"/>
            <a:ext cx="3600000" cy="47909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1200" y="1976400"/>
            <a:ext cx="5181600" cy="14573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225" y="3848400"/>
            <a:ext cx="401955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25" r="5028" b="5340"/>
          <a:stretch>
            <a:fillRect/>
          </a:stretch>
        </p:blipFill>
        <p:spPr>
          <a:xfrm>
            <a:off x="375920" y="506095"/>
            <a:ext cx="3600000" cy="61408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36490"/>
            <a:ext cx="8640000" cy="25936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226628" y="2033087"/>
            <a:ext cx="257199" cy="209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3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591425"/>
            <a:ext cx="8640000" cy="3118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3"/>
          <p:cNvSpPr/>
          <p:nvPr/>
        </p:nvSpPr>
        <p:spPr bwMode="white">
          <a:xfrm>
            <a:off x="2730840" y="4239890"/>
            <a:ext cx="619184" cy="276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4"/>
          <p:cNvSpPr/>
          <p:nvPr/>
        </p:nvSpPr>
        <p:spPr bwMode="white">
          <a:xfrm>
            <a:off x="5817234" y="4249426"/>
            <a:ext cx="600132" cy="257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5"/>
          <p:cNvSpPr/>
          <p:nvPr/>
        </p:nvSpPr>
        <p:spPr bwMode="white">
          <a:xfrm>
            <a:off x="1549627" y="4754847"/>
            <a:ext cx="609658" cy="276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6"/>
          <p:cNvSpPr/>
          <p:nvPr/>
        </p:nvSpPr>
        <p:spPr bwMode="white">
          <a:xfrm>
            <a:off x="3369076" y="5269805"/>
            <a:ext cx="609658" cy="276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7"/>
          <p:cNvSpPr/>
          <p:nvPr/>
        </p:nvSpPr>
        <p:spPr bwMode="white">
          <a:xfrm>
            <a:off x="6226848" y="5279341"/>
            <a:ext cx="609658" cy="267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8"/>
          <p:cNvSpPr/>
          <p:nvPr/>
        </p:nvSpPr>
        <p:spPr bwMode="white">
          <a:xfrm>
            <a:off x="6512626" y="5794299"/>
            <a:ext cx="600132" cy="257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705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60520" y="1797151"/>
            <a:ext cx="600132" cy="258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74743" y="2303938"/>
            <a:ext cx="1181212" cy="267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50994" y="2820287"/>
            <a:ext cx="619184" cy="258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232650"/>
            <a:ext cx="8640000" cy="2678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3"/>
          <p:cNvSpPr/>
          <p:nvPr/>
        </p:nvSpPr>
        <p:spPr bwMode="white">
          <a:xfrm>
            <a:off x="2997565" y="3909377"/>
            <a:ext cx="600132" cy="257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1578205" y="4424071"/>
            <a:ext cx="609658" cy="257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4264511" y="4424071"/>
            <a:ext cx="619184" cy="257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5960123" y="5453459"/>
            <a:ext cx="609658" cy="266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18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35933" y="2748844"/>
            <a:ext cx="619184" cy="276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60343" y="2758380"/>
            <a:ext cx="323880" cy="257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17719" y="2748844"/>
            <a:ext cx="323880" cy="276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92427" y="3273338"/>
            <a:ext cx="333406" cy="257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68899" y="3778759"/>
            <a:ext cx="609658" cy="267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3040" y="4289290"/>
            <a:ext cx="8640000" cy="20097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3854219" y="4911369"/>
            <a:ext cx="914487" cy="267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5930868" y="5418602"/>
            <a:ext cx="2838721" cy="277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1005972" y="5935407"/>
            <a:ext cx="3286438" cy="277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43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512405" y="5550911"/>
            <a:ext cx="3219757" cy="47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2339" y="6332605"/>
            <a:ext cx="7839823" cy="47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58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681256"/>
            <a:ext cx="7877927" cy="47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2463843"/>
            <a:ext cx="4601014" cy="47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000" y="1080000"/>
            <a:ext cx="8640000" cy="2358971"/>
          </a:xfrm>
          <a:prstGeom prst="rect">
            <a:avLst/>
          </a:prstGeom>
        </p:spPr>
      </p:pic>
      <p:sp useBgFill="1">
        <p:nvSpPr>
          <p:cNvPr id="6" name="Rectangle 2"/>
          <p:cNvSpPr/>
          <p:nvPr/>
        </p:nvSpPr>
        <p:spPr bwMode="white">
          <a:xfrm>
            <a:off x="4578985" y="1908175"/>
            <a:ext cx="1365885" cy="535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6948805" y="1908175"/>
            <a:ext cx="1365885" cy="535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979170" y="2803525"/>
            <a:ext cx="1365885" cy="509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32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9495" y="3600170"/>
            <a:ext cx="7077750" cy="400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0399" y="4382950"/>
            <a:ext cx="4229503" cy="400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liangyuan</cp:lastModifiedBy>
  <cp:revision>6</cp:revision>
  <dcterms:created xsi:type="dcterms:W3CDTF">2022-08-10T03:47:00Z</dcterms:created>
  <dcterms:modified xsi:type="dcterms:W3CDTF">2022-08-12T02:16:39Z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2052-11.1.0.9914</vt:lpwstr>
  </property>
  <property fmtid="{D5CDD505-2E9C-101B-9397-08002B2CF9AE}" pid="3" name="ICV">
    <vt:lpwstr>6DE9D705858049319277853C741A48FC</vt:lpwstr>
  </property>
</Properties>
</file>