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72" r:id="rId4"/>
    <p:sldId id="261" r:id="rId5"/>
    <p:sldId id="262" r:id="rId6"/>
    <p:sldId id="263" r:id="rId7"/>
    <p:sldId id="264" r:id="rId8"/>
    <p:sldId id="265" r:id="rId9"/>
    <p:sldId id="267" r:id="rId10"/>
    <p:sldId id="268" r:id="rId11"/>
    <p:sldId id="269" r:id="rId12"/>
    <p:sldId id="270" r:id="rId13"/>
    <p:sldId id="271" r:id="rId14"/>
  </p:sldIdLst>
  <p:sldSz cx="9144000" cy="6858000" type="screen4x3"/>
  <p:notesSz cx="6858000" cy="9144000"/>
  <p:custDataLst>
    <p:tags r:id="rId18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1080" y="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tags" Target="tags/tag1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15324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39925" y="4001590"/>
            <a:ext cx="1362205" cy="3914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939969" y="2626724"/>
            <a:ext cx="5010628" cy="4010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39925" y="4689023"/>
            <a:ext cx="7296846" cy="3914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39925" y="3314157"/>
            <a:ext cx="7744564" cy="3914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264070" y="3992042"/>
            <a:ext cx="6220418" cy="4010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988701" y="2626724"/>
            <a:ext cx="2495788" cy="3914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80139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30399" y="5366962"/>
            <a:ext cx="6534773" cy="4001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30399" y="3985608"/>
            <a:ext cx="7744564" cy="4096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30399" y="4681048"/>
            <a:ext cx="7754090" cy="4001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949495" y="3299694"/>
            <a:ext cx="7544520" cy="4001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90725" y="1258850"/>
            <a:ext cx="5162550" cy="14478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925" y="3130850"/>
            <a:ext cx="8058150" cy="193357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47472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930663" y="4628080"/>
            <a:ext cx="3153076" cy="3910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044754" y="5324344"/>
            <a:ext cx="3038765" cy="3910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04681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08457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645327" y="2005335"/>
            <a:ext cx="2200485" cy="3911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0971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04515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988039" y="1185124"/>
            <a:ext cx="3057816" cy="4013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722196" y="1185124"/>
            <a:ext cx="1771819" cy="3918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77896" y="1901885"/>
            <a:ext cx="1324101" cy="3822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6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3160895"/>
            <a:ext cx="8640000" cy="356171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19729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936490"/>
            <a:ext cx="8028914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066691" y="2336613"/>
            <a:ext cx="3850691" cy="3810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02869" y="2983505"/>
            <a:ext cx="1203894" cy="3633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101805" y="2983505"/>
            <a:ext cx="2974327" cy="3810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501331" y="4286151"/>
            <a:ext cx="433756" cy="3456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11721" y="4915320"/>
            <a:ext cx="6630271" cy="3721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828272" y="5562213"/>
            <a:ext cx="2080258" cy="3633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702869" y="6200243"/>
            <a:ext cx="2372380" cy="3721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</p:bldLst>
  </p:timing>
</p:sld>
</file>

<file path=ppt/tags/tag1.xml><?xml version="1.0" encoding="utf-8"?>
<p:tagLst xmlns:p="http://schemas.openxmlformats.org/presentationml/2006/main">
  <p:tag name="COMMONDATA" val="eyJoZGlkIjoiMGI4MTk1OTY3ODM4ZTg3ZDU5ZmNiYWExM2RhNTY4NDA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9" baseType="lpstr">
      <vt:lpstr>Arial</vt:lpstr>
      <vt:lpstr>宋体</vt:lpstr>
      <vt:lpstr>Wingdings</vt:lpstr>
      <vt:lpstr>微软雅黑</vt:lpstr>
      <vt:lpstr>Calibri</vt:lpstr>
      <vt:lpstr>Arial Unicode MS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liangyuan</cp:lastModifiedBy>
  <cp:revision>6</cp:revision>
  <dcterms:created xsi:type="dcterms:W3CDTF">2022-08-10T03:47:00Z</dcterms:created>
  <dcterms:modified xsi:type="dcterms:W3CDTF">2022-08-12T02:01:35Z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2052-11.1.0.9914</vt:lpwstr>
  </property>
  <property fmtid="{D5CDD505-2E9C-101B-9397-08002B2CF9AE}" pid="3" name="ICV">
    <vt:lpwstr>6DE9D705858049319277853C741A48FC</vt:lpwstr>
  </property>
</Properties>
</file>