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3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7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3227302"/>
            <a:ext cx="1038324" cy="381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502" y="2540165"/>
            <a:ext cx="7706460" cy="391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1853028"/>
            <a:ext cx="7525468" cy="410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1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6048688"/>
            <a:ext cx="2343373" cy="400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3998270"/>
            <a:ext cx="4943947" cy="400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3311618"/>
            <a:ext cx="4801058" cy="400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50" y="4675385"/>
            <a:ext cx="7735038" cy="400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5362037"/>
            <a:ext cx="7754090" cy="400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17234" y="3311618"/>
            <a:ext cx="2676780" cy="39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74390" y="3998270"/>
            <a:ext cx="2610099" cy="39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0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7686" y="1928204"/>
            <a:ext cx="523925" cy="295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5" y="1474115"/>
            <a:ext cx="5238750" cy="15005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45" y="3346115"/>
            <a:ext cx="7991475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2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94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9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7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5305" y="1080000"/>
            <a:ext cx="8640000" cy="629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69305"/>
            <a:ext cx="8640000" cy="3523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7627157" y="2423206"/>
            <a:ext cx="847805" cy="13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77896" y="3120359"/>
            <a:ext cx="8297067" cy="13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77896" y="3827061"/>
            <a:ext cx="8297067" cy="13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77896" y="4533764"/>
            <a:ext cx="8297067" cy="13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77896" y="5230916"/>
            <a:ext cx="5515501" cy="13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9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7686" y="3968804"/>
            <a:ext cx="1886130" cy="390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8635" y="2595907"/>
            <a:ext cx="2743461" cy="400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9594" y="1909458"/>
            <a:ext cx="4905843" cy="400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9594" y="3282355"/>
            <a:ext cx="4915369" cy="400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7</cp:revision>
  <dcterms:created xsi:type="dcterms:W3CDTF">2022-08-10T03:47:00Z</dcterms:created>
  <dcterms:modified xsi:type="dcterms:W3CDTF">2022-08-12T05:12:29Z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