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389004"/>
            <a:ext cx="1066901" cy="38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702" y="1938720"/>
            <a:ext cx="2552943" cy="39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2654321"/>
            <a:ext cx="6668136" cy="40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6275" y="1929179"/>
            <a:ext cx="3810363" cy="40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02527" y="4190694"/>
            <a:ext cx="2200485" cy="39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9715" y="4915887"/>
            <a:ext cx="2124277" cy="39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6143" y="1261324"/>
            <a:ext cx="2171907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908" y="1261324"/>
            <a:ext cx="1314575" cy="38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665" y="3437212"/>
            <a:ext cx="2600573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4291" y="4162508"/>
            <a:ext cx="1362205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2361" y="4162508"/>
            <a:ext cx="1352679" cy="400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7742" y="4887804"/>
            <a:ext cx="1695611" cy="400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1976400"/>
            <a:ext cx="5196205" cy="1504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848400"/>
            <a:ext cx="413385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3501562"/>
            <a:ext cx="390562" cy="38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5007888"/>
            <a:ext cx="266725" cy="21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2683631"/>
            <a:ext cx="390562" cy="381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9914" y="4134536"/>
            <a:ext cx="390562" cy="381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7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5657917"/>
            <a:ext cx="2762513" cy="4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6584" y="4942618"/>
            <a:ext cx="3648423" cy="38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7200000" cy="475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30" y="5170035"/>
            <a:ext cx="7200000" cy="128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5827" y="5301280"/>
            <a:ext cx="3591267" cy="40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94431" y="5877290"/>
            <a:ext cx="3629371" cy="40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35977" y="2809167"/>
            <a:ext cx="352458" cy="30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4237220"/>
            <a:ext cx="8640000" cy="210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6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4129456"/>
            <a:ext cx="5267828" cy="40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3414739"/>
            <a:ext cx="6649084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2671434"/>
            <a:ext cx="6458566" cy="40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2022-08-11T14:16:35Z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