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1994868"/>
            <a:ext cx="276251" cy="295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1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467797"/>
            <a:ext cx="3343594" cy="40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2732356"/>
            <a:ext cx="5982271" cy="40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21622" y="3467797"/>
            <a:ext cx="1895656" cy="401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9869" y="2741907"/>
            <a:ext cx="1476515" cy="391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47185"/>
            <a:ext cx="8640000" cy="2284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795" y="2156325"/>
            <a:ext cx="8640000" cy="4480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21"/>
          <p:cNvSpPr/>
          <p:nvPr/>
        </p:nvSpPr>
        <p:spPr bwMode="white">
          <a:xfrm>
            <a:off x="1118870" y="4224655"/>
            <a:ext cx="288607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129030" y="4958715"/>
            <a:ext cx="385762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138930" y="4205605"/>
            <a:ext cx="4039235" cy="438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6442075" y="3519805"/>
            <a:ext cx="162750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6" grpId="0" bldLvl="0" animBg="1"/>
      <p:bldP spid="2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1689380"/>
            <a:ext cx="5196205" cy="1504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61380"/>
            <a:ext cx="6248400" cy="2043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2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5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620" y="1213747"/>
            <a:ext cx="257199" cy="296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2627652"/>
            <a:ext cx="4886791" cy="401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5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3938" y="1937965"/>
            <a:ext cx="295303" cy="31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2022-08-11T14:17:12Z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