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3" r:id="rId4"/>
    <p:sldId id="261" r:id="rId5"/>
    <p:sldId id="263" r:id="rId6"/>
    <p:sldId id="264" r:id="rId7"/>
    <p:sldId id="265" r:id="rId8"/>
    <p:sldId id="271" r:id="rId9"/>
    <p:sldId id="272" r:id="rId10"/>
    <p:sldId id="273" r:id="rId11"/>
    <p:sldId id="274" r:id="rId12"/>
    <p:sldId id="275" r:id="rId13"/>
    <p:sldId id="277" r:id="rId14"/>
    <p:sldId id="278" r:id="rId15"/>
    <p:sldId id="279" r:id="rId16"/>
    <p:sldId id="280" r:id="rId17"/>
    <p:sldId id="281" r:id="rId18"/>
    <p:sldId id="284" r:id="rId19"/>
    <p:sldId id="285" r:id="rId20"/>
    <p:sldId id="286" r:id="rId21"/>
    <p:sldId id="282" r:id="rId22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93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45812" y="1290048"/>
            <a:ext cx="342932" cy="295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64952" y="3992042"/>
            <a:ext cx="1343153" cy="40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4679475"/>
            <a:ext cx="1295523" cy="40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8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5988550"/>
            <a:ext cx="8640000" cy="692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1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6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3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3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596463"/>
            <a:ext cx="5696493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1900225"/>
            <a:ext cx="7087276" cy="400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5724" y="3321314"/>
            <a:ext cx="295303" cy="314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38" r="7052"/>
          <a:stretch>
            <a:fillRect/>
          </a:stretch>
        </p:blipFill>
        <p:spPr>
          <a:xfrm>
            <a:off x="454025" y="147320"/>
            <a:ext cx="3600000" cy="4679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3" r="6436"/>
          <a:stretch>
            <a:fillRect/>
          </a:stretch>
        </p:blipFill>
        <p:spPr>
          <a:xfrm>
            <a:off x="433705" y="4739640"/>
            <a:ext cx="3600000" cy="203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04" r="5916"/>
          <a:stretch>
            <a:fillRect/>
          </a:stretch>
        </p:blipFill>
        <p:spPr>
          <a:xfrm>
            <a:off x="467360" y="1052830"/>
            <a:ext cx="3600000" cy="4679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69" r="5538" b="32455"/>
          <a:stretch>
            <a:fillRect/>
          </a:stretch>
        </p:blipFill>
        <p:spPr>
          <a:xfrm>
            <a:off x="368935" y="362585"/>
            <a:ext cx="3600000" cy="6202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3580" y="1976400"/>
            <a:ext cx="5196205" cy="1504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8" y="3848400"/>
            <a:ext cx="606742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4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50377" y="2204633"/>
            <a:ext cx="228621" cy="219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878445"/>
            <a:ext cx="8640000" cy="2280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492912" y="4574954"/>
            <a:ext cx="619184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006650" y="5118803"/>
            <a:ext cx="619184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807488" y="5128344"/>
            <a:ext cx="590606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2330751" y="5672194"/>
            <a:ext cx="323880" cy="25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0608" y="2885332"/>
            <a:ext cx="333406" cy="267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0608" y="3429797"/>
            <a:ext cx="333406" cy="27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0608" y="3983814"/>
            <a:ext cx="333406" cy="277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1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6220" y="1776193"/>
            <a:ext cx="333406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3386" y="1785730"/>
            <a:ext cx="314355" cy="24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7918" y="1785730"/>
            <a:ext cx="333406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9307" y="1776193"/>
            <a:ext cx="323880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03364" y="1785730"/>
            <a:ext cx="323880" cy="2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5746" y="2329332"/>
            <a:ext cx="323880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054941" y="2329332"/>
            <a:ext cx="600132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74390" y="2338869"/>
            <a:ext cx="609658" cy="2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22328" y="2882472"/>
            <a:ext cx="1171686" cy="276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22328" y="3435612"/>
            <a:ext cx="1171686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0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5503" y="1795591"/>
            <a:ext cx="1085953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755" y="3351395"/>
            <a:ext cx="8640000" cy="202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002915" y="4097020"/>
            <a:ext cx="2828925" cy="846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564255" y="4792345"/>
            <a:ext cx="2245995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79642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73911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5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40542" y="1328316"/>
            <a:ext cx="4115192" cy="40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3166" y="2703608"/>
            <a:ext cx="904961" cy="38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6760" y="2713158"/>
            <a:ext cx="885909" cy="38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79528" y="2713158"/>
            <a:ext cx="457243" cy="38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3381703"/>
            <a:ext cx="447717" cy="40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4974" y="3391254"/>
            <a:ext cx="885909" cy="382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2022-08-12T03:55:43Z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