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6" r:id="rId5"/>
    <p:sldId id="267" r:id="rId6"/>
    <p:sldId id="268" r:id="rId7"/>
    <p:sldId id="270" r:id="rId8"/>
    <p:sldId id="273" r:id="rId9"/>
    <p:sldId id="274" r:id="rId10"/>
    <p:sldId id="275" r:id="rId11"/>
    <p:sldId id="271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1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1976400"/>
            <a:ext cx="5196205" cy="1504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3848400"/>
            <a:ext cx="8712000" cy="8259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3475" y="1738497"/>
            <a:ext cx="323880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9087" y="1738497"/>
            <a:ext cx="33340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253" y="1738497"/>
            <a:ext cx="33340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3475" y="2253843"/>
            <a:ext cx="323880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9087" y="2253843"/>
            <a:ext cx="333406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46253" y="2253843"/>
            <a:ext cx="333406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3475" y="2769189"/>
            <a:ext cx="323880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79087" y="2769189"/>
            <a:ext cx="33340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46253" y="2769189"/>
            <a:ext cx="33340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64643" y="3885773"/>
            <a:ext cx="609658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40321" y="4391575"/>
            <a:ext cx="619184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12493" y="4391575"/>
            <a:ext cx="600132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98712" y="2794804"/>
            <a:ext cx="333406" cy="2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8712" y="3309245"/>
            <a:ext cx="333406" cy="2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8712" y="4347654"/>
            <a:ext cx="333406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98712" y="4862096"/>
            <a:ext cx="333406" cy="2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73949" y="3305120"/>
            <a:ext cx="914487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5294" y="3305120"/>
            <a:ext cx="924013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3820813"/>
            <a:ext cx="2876824" cy="27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20" y="4312150"/>
            <a:ext cx="8640000" cy="2108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563996" y="4932162"/>
            <a:ext cx="895435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53941" y="5962336"/>
            <a:ext cx="4715325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2253359"/>
            <a:ext cx="895435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2253359"/>
            <a:ext cx="895435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0520" y="2778031"/>
            <a:ext cx="609658" cy="25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3283625"/>
            <a:ext cx="1457464" cy="27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3" r="6657"/>
          <a:stretch>
            <a:fillRect/>
          </a:stretch>
        </p:blipFill>
        <p:spPr>
          <a:xfrm>
            <a:off x="428625" y="219075"/>
            <a:ext cx="3600000" cy="457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9" r="7345"/>
          <a:stretch>
            <a:fillRect/>
          </a:stretch>
        </p:blipFill>
        <p:spPr>
          <a:xfrm>
            <a:off x="443865" y="4739640"/>
            <a:ext cx="3600000" cy="2078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4" r="5784"/>
          <a:stretch>
            <a:fillRect/>
          </a:stretch>
        </p:blipFill>
        <p:spPr>
          <a:xfrm>
            <a:off x="433705" y="1080135"/>
            <a:ext cx="3600000" cy="3963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6" r="5438"/>
          <a:stretch>
            <a:fillRect/>
          </a:stretch>
        </p:blipFill>
        <p:spPr>
          <a:xfrm>
            <a:off x="539115" y="117475"/>
            <a:ext cx="3600000" cy="42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5" r="6971" b="56036"/>
          <a:stretch>
            <a:fillRect/>
          </a:stretch>
        </p:blipFill>
        <p:spPr>
          <a:xfrm>
            <a:off x="443865" y="4309110"/>
            <a:ext cx="3600000" cy="2442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2022-08-11T14:07:55Z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