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5" r:id="rId19"/>
    <p:sldId id="287" r:id="rId20"/>
    <p:sldId id="288" r:id="rId21"/>
    <p:sldId id="283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5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30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5942" y="4095000"/>
            <a:ext cx="3586632" cy="36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6953" y="4815000"/>
            <a:ext cx="5177695" cy="37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3527" y="5553000"/>
            <a:ext cx="422485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408" y="6282000"/>
            <a:ext cx="818003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23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7120" y="1816100"/>
            <a:ext cx="487045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3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3574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1722568"/>
            <a:ext cx="1714663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2446960"/>
            <a:ext cx="1705137" cy="3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539" y="3161821"/>
            <a:ext cx="1705137" cy="3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013" y="3867150"/>
            <a:ext cx="1714663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524240"/>
            <a:ext cx="8640000" cy="217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131148" y="5384993"/>
            <a:ext cx="3905622" cy="40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49450" y="6102288"/>
            <a:ext cx="1695611" cy="40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6198" y="1213543"/>
            <a:ext cx="866857" cy="381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2063" y="1919418"/>
            <a:ext cx="1705137" cy="39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3350244"/>
            <a:ext cx="2552943" cy="40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2141" y="3350244"/>
            <a:ext cx="3486482" cy="40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3221" y="4065658"/>
            <a:ext cx="3134024" cy="39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25" y="4781071"/>
            <a:ext cx="857331" cy="40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9" r="7101"/>
          <a:stretch>
            <a:fillRect/>
          </a:stretch>
        </p:blipFill>
        <p:spPr>
          <a:xfrm>
            <a:off x="448945" y="147320"/>
            <a:ext cx="3240000" cy="464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7" r="7780"/>
          <a:stretch>
            <a:fillRect/>
          </a:stretch>
        </p:blipFill>
        <p:spPr>
          <a:xfrm>
            <a:off x="432000" y="4933315"/>
            <a:ext cx="3240000" cy="1627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" r="4935"/>
          <a:stretch>
            <a:fillRect/>
          </a:stretch>
        </p:blipFill>
        <p:spPr>
          <a:xfrm>
            <a:off x="408305" y="1080135"/>
            <a:ext cx="3600000" cy="394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0" r="5661"/>
          <a:stretch>
            <a:fillRect/>
          </a:stretch>
        </p:blipFill>
        <p:spPr>
          <a:xfrm>
            <a:off x="395605" y="550545"/>
            <a:ext cx="2880000" cy="334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1" r="6954" b="35222"/>
          <a:stretch>
            <a:fillRect/>
          </a:stretch>
        </p:blipFill>
        <p:spPr>
          <a:xfrm>
            <a:off x="438785" y="3950335"/>
            <a:ext cx="2880000" cy="2526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5963" y="1976120"/>
            <a:ext cx="5172075" cy="1567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60" y="3848400"/>
            <a:ext cx="396748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31457" y="2194941"/>
            <a:ext cx="219095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7521" y="1747324"/>
            <a:ext cx="323880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5426" y="1747324"/>
            <a:ext cx="619184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2262117"/>
            <a:ext cx="628710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2273" y="2262117"/>
            <a:ext cx="323880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1700" y="2767377"/>
            <a:ext cx="333406" cy="27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17587" y="2767377"/>
            <a:ext cx="600132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5977" y="3301237"/>
            <a:ext cx="323880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1501" y="1739375"/>
            <a:ext cx="609658" cy="26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5250" y="2255408"/>
            <a:ext cx="600132" cy="26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3695" y="2761885"/>
            <a:ext cx="609658" cy="27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7973" y="3277918"/>
            <a:ext cx="609658" cy="27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89186" y="2261647"/>
            <a:ext cx="323880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9186" y="2776235"/>
            <a:ext cx="323880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9186" y="3290823"/>
            <a:ext cx="323880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7400" y="2758536"/>
            <a:ext cx="609658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6418" y="2777610"/>
            <a:ext cx="323880" cy="24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9594" y="3273542"/>
            <a:ext cx="2029018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30" y="3663180"/>
            <a:ext cx="8640000" cy="202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094909" y="4282591"/>
            <a:ext cx="146699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266816" y="4282591"/>
            <a:ext cx="2343373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818657" y="4797180"/>
            <a:ext cx="2343373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818657" y="5311768"/>
            <a:ext cx="1447938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348775"/>
            <a:ext cx="7920000" cy="5237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00" y="358775"/>
            <a:ext cx="7920000" cy="992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915920" y="6020435"/>
            <a:ext cx="53530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6948170" y="6020435"/>
            <a:ext cx="53530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08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5880" y="3427636"/>
            <a:ext cx="409810" cy="34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091" y="4143272"/>
            <a:ext cx="392372" cy="331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6615" y="4134545"/>
            <a:ext cx="401091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4186" y="4824000"/>
            <a:ext cx="409810" cy="35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933" y="5539636"/>
            <a:ext cx="427249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2022-08-11T13:34:15Z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