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1813701"/>
            <a:ext cx="1723239" cy="32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245" y="1823085"/>
            <a:ext cx="1370965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2385417"/>
            <a:ext cx="2399206" cy="32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45719" y="2375888"/>
            <a:ext cx="1056793" cy="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5834" y="2947604"/>
            <a:ext cx="2399206" cy="32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8462" y="2947604"/>
            <a:ext cx="1399537" cy="32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5834" y="3519320"/>
            <a:ext cx="2418247" cy="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65157" y="3519320"/>
            <a:ext cx="1694677" cy="33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790" y="4220710"/>
            <a:ext cx="11520000" cy="118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4483418" y="4354919"/>
            <a:ext cx="2418247" cy="32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654790" y="4939687"/>
            <a:ext cx="1399537" cy="325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115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5200" y="4060825"/>
            <a:ext cx="7178675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9983" y="1165765"/>
            <a:ext cx="5969454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1768" y="1165765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1747061"/>
            <a:ext cx="4274776" cy="33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16760" y="1756590"/>
            <a:ext cx="38082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2347416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2347416"/>
            <a:ext cx="139001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1421" y="3519538"/>
            <a:ext cx="110439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79867" y="3519538"/>
            <a:ext cx="1818446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83735" y="3519538"/>
            <a:ext cx="1475702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2611" y="4110363"/>
            <a:ext cx="1056793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8661" y="4110363"/>
            <a:ext cx="1399537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56495" y="4110363"/>
            <a:ext cx="704528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79801" y="4110363"/>
            <a:ext cx="1399537" cy="32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81322" y="4701189"/>
            <a:ext cx="1056793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43960" y="4629150"/>
            <a:ext cx="894080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2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348730"/>
            <a:ext cx="11520000" cy="119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7935" y="1743710"/>
            <a:ext cx="80454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1540" y="2247900"/>
            <a:ext cx="52578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0685" y="3510280"/>
            <a:ext cx="79756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2859" y="1299161"/>
            <a:ext cx="3094214" cy="33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0425" y="2499995"/>
            <a:ext cx="628650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69024" y="3061981"/>
            <a:ext cx="714049" cy="323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867" y="3643236"/>
            <a:ext cx="6835834" cy="33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24066" y="4815273"/>
            <a:ext cx="714049" cy="33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13421" y="4824802"/>
            <a:ext cx="723570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02776" y="4824802"/>
            <a:ext cx="714049" cy="323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988928"/>
            <a:ext cx="4274776" cy="33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05" y="1824355"/>
            <a:ext cx="5645785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2406705"/>
            <a:ext cx="9768198" cy="3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0760" y="4172464"/>
            <a:ext cx="8159206" cy="32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6345" y="2652395"/>
            <a:ext cx="46386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66611" y="1994659"/>
            <a:ext cx="485553" cy="4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099" y="1994659"/>
            <a:ext cx="533157" cy="4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2042298"/>
            <a:ext cx="542677" cy="4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88330" y="2013715"/>
            <a:ext cx="456991" cy="4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9553" y="3004596"/>
            <a:ext cx="399867" cy="4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6000" y="3004596"/>
            <a:ext cx="418909" cy="4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08429" y="3023651"/>
            <a:ext cx="466512" cy="4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93917" y="3004596"/>
            <a:ext cx="476033" cy="4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83669" y="3023651"/>
            <a:ext cx="523636" cy="4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78677" y="3042707"/>
            <a:ext cx="514115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56297" y="4043116"/>
            <a:ext cx="504595" cy="4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60826" y="4062171"/>
            <a:ext cx="504595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73818" y="4024060"/>
            <a:ext cx="495074" cy="4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430743" y="4024060"/>
            <a:ext cx="552198" cy="4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37388" y="5033997"/>
            <a:ext cx="485553" cy="4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413355" y="5081636"/>
            <a:ext cx="523636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822055" y="5034280"/>
            <a:ext cx="50482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498049" y="5043525"/>
            <a:ext cx="533157" cy="4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bldLvl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30670" y="1894205"/>
            <a:ext cx="4927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4085" y="3194685"/>
            <a:ext cx="47307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7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9090" y="1299073"/>
            <a:ext cx="295140" cy="2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7475" y="2438400"/>
            <a:ext cx="49974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41520" y="1194263"/>
            <a:ext cx="247537" cy="25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1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8611" y="1165953"/>
            <a:ext cx="257057" cy="2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030876" y="1834150"/>
            <a:ext cx="714049" cy="31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9917" y="2406922"/>
            <a:ext cx="695008" cy="31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0876" y="2979694"/>
            <a:ext cx="714049" cy="31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21355" y="3542921"/>
            <a:ext cx="714049" cy="324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30876" y="4115693"/>
            <a:ext cx="704528" cy="31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1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6314" y="2397287"/>
            <a:ext cx="1542347" cy="32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3542755"/>
            <a:ext cx="5969454" cy="32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220710"/>
            <a:ext cx="11520000" cy="224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98909" y="4918500"/>
            <a:ext cx="5636231" cy="324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698909" y="6055995"/>
            <a:ext cx="4617520" cy="334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