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3" r:id="rId6"/>
    <p:sldId id="265" r:id="rId7"/>
    <p:sldId id="269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2132965"/>
            <a:ext cx="4171950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789045"/>
            <a:ext cx="35623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4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57700" y="1079500"/>
            <a:ext cx="32956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420485"/>
            <a:ext cx="8640000" cy="135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430020" y="2884170"/>
            <a:ext cx="24130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110230" y="2934970"/>
            <a:ext cx="34099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062855" y="2835275"/>
            <a:ext cx="29019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234555" y="2883535"/>
            <a:ext cx="287020" cy="3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386205" y="3363595"/>
            <a:ext cx="28448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342640" y="3363595"/>
            <a:ext cx="279400" cy="31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5062855" y="3364230"/>
            <a:ext cx="290195" cy="31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234555" y="3364865"/>
            <a:ext cx="272415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33055"/>
            <a:ext cx="8640000" cy="1234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/>
          <p:cNvSpPr/>
          <p:nvPr/>
        </p:nvSpPr>
        <p:spPr bwMode="white">
          <a:xfrm>
            <a:off x="3492912" y="3990484"/>
            <a:ext cx="200044" cy="1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237541"/>
            <a:ext cx="4038985" cy="23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644765"/>
            <a:ext cx="8640000" cy="249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67410" y="4481195"/>
            <a:ext cx="4886960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67410" y="5749290"/>
            <a:ext cx="319087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175" y="1565275"/>
            <a:ext cx="288925" cy="27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5985" y="1624965"/>
            <a:ext cx="357505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55338" y="1615465"/>
            <a:ext cx="285777" cy="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135" y="1550035"/>
            <a:ext cx="320040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2036189"/>
            <a:ext cx="295303" cy="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8083" y="2045750"/>
            <a:ext cx="304829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69517" y="2036189"/>
            <a:ext cx="295303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0950" y="2036189"/>
            <a:ext cx="285777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6176" y="2447350"/>
            <a:ext cx="295303" cy="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35757" y="2447350"/>
            <a:ext cx="285777" cy="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64225" y="2336800"/>
            <a:ext cx="30924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03276" y="2447350"/>
            <a:ext cx="295303" cy="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997065"/>
            <a:ext cx="8640000" cy="1184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5267897" y="3054396"/>
            <a:ext cx="3343594" cy="238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285750" y="3402965"/>
            <a:ext cx="1038225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5029835" y="3402965"/>
            <a:ext cx="100965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1524000" y="3808730"/>
            <a:ext cx="3190875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2022-08-13T11:02:30Z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