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9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39695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0434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06284" cy="41342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3485" y="2132965"/>
            <a:ext cx="4171950" cy="12668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975" y="3573145"/>
            <a:ext cx="4505325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870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284004" y="1185117"/>
            <a:ext cx="247673" cy="248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2924675"/>
            <a:ext cx="8640000" cy="2237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7120255" y="3546475"/>
            <a:ext cx="1333500" cy="366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7120255" y="4119880"/>
            <a:ext cx="1333500" cy="366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7120255" y="4693920"/>
            <a:ext cx="1323975" cy="366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41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06959" y="2942512"/>
            <a:ext cx="695391" cy="305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41110" y="2842895"/>
            <a:ext cx="685800" cy="395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80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9969" y="1137290"/>
            <a:ext cx="685865" cy="315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69781" y="1146838"/>
            <a:ext cx="695391" cy="305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16705" y="2292647"/>
            <a:ext cx="695391" cy="315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36639" y="2292647"/>
            <a:ext cx="361984" cy="305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9325" y="3438525"/>
            <a:ext cx="666750" cy="452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93133" y="3448005"/>
            <a:ext cx="704917" cy="305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bldLvl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043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40366" y="1938558"/>
            <a:ext cx="952590" cy="295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22152" y="1938558"/>
            <a:ext cx="647761" cy="295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79395" y="3798767"/>
            <a:ext cx="1371730" cy="295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92471" y="3980018"/>
            <a:ext cx="1247894" cy="295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64180" y="3994150"/>
            <a:ext cx="2071370" cy="402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69561" y="3980018"/>
            <a:ext cx="647761" cy="295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55603" y="4170809"/>
            <a:ext cx="1247894" cy="295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635360" y="4809958"/>
            <a:ext cx="952590" cy="295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226187" y="4809958"/>
            <a:ext cx="1543197" cy="295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112317" y="4809958"/>
            <a:ext cx="1552723" cy="295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903188" y="4809958"/>
            <a:ext cx="1552723" cy="295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340057" y="5410949"/>
            <a:ext cx="1552723" cy="295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378601" y="5420488"/>
            <a:ext cx="1247894" cy="286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264732" y="5410949"/>
            <a:ext cx="1228842" cy="295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055603" y="5410949"/>
            <a:ext cx="1257420" cy="295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3369076" y="6021479"/>
            <a:ext cx="1257420" cy="295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807708" y="6031019"/>
            <a:ext cx="180992" cy="276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6903188" y="6021479"/>
            <a:ext cx="1543197" cy="295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764405"/>
            <a:ext cx="626087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06284" cy="2886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8123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Dont1413988214</cp:lastModifiedBy>
  <cp:revision>6</cp:revision>
  <dcterms:created xsi:type="dcterms:W3CDTF">2022-08-10T03:47:00Z</dcterms:created>
  <dcterms:modified xsi:type="dcterms:W3CDTF">2022-08-13T10:58:09Z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