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017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764405"/>
            <a:ext cx="36317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5945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485" y="2132965"/>
            <a:ext cx="4171950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3644900"/>
            <a:ext cx="50387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88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03056" y="1146931"/>
            <a:ext cx="257199" cy="23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3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6020" y="1650365"/>
            <a:ext cx="542290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1633" y="1748552"/>
            <a:ext cx="352458" cy="30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375" y="2350135"/>
            <a:ext cx="41783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8039" y="2340698"/>
            <a:ext cx="685865" cy="30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9517" y="2340698"/>
            <a:ext cx="352458" cy="30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7598" y="2932845"/>
            <a:ext cx="371510" cy="30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49891" y="2942395"/>
            <a:ext cx="371510" cy="28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7598" y="3515440"/>
            <a:ext cx="381036" cy="31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73861" y="3515440"/>
            <a:ext cx="352458" cy="31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03453" y="3524991"/>
            <a:ext cx="361984" cy="29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4610" y="1795863"/>
            <a:ext cx="704917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2085" y="2387644"/>
            <a:ext cx="1324101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2482" y="2387644"/>
            <a:ext cx="1343153" cy="31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4081" y="2979425"/>
            <a:ext cx="1381256" cy="31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9060" y="3458845"/>
            <a:ext cx="1352550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9285" y="3517265"/>
            <a:ext cx="1343025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53070" y="2751455"/>
            <a:ext cx="44704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2435" y="3331845"/>
            <a:ext cx="385445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3070" y="3924300"/>
            <a:ext cx="44704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3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64864" y="2968546"/>
            <a:ext cx="1390782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2935" y="3507740"/>
            <a:ext cx="40703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69681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87276" cy="4705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