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9" r:id="rId8"/>
    <p:sldId id="271" r:id="rId9"/>
    <p:sldId id="273" r:id="rId10"/>
    <p:sldId id="275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1988820"/>
            <a:ext cx="4229100" cy="1257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3356610"/>
            <a:ext cx="8060055" cy="1416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4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788910"/>
            <a:ext cx="8640000" cy="2256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771775" y="3910965"/>
            <a:ext cx="24638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824437" y="3941891"/>
            <a:ext cx="285777" cy="22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51692" y="4458206"/>
            <a:ext cx="142888" cy="6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147945" y="4421505"/>
            <a:ext cx="266700" cy="25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548186" y="4582504"/>
            <a:ext cx="142888" cy="86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5184775"/>
            <a:ext cx="2412365" cy="1673225"/>
          </a:xfrm>
          <a:prstGeom prst="rect">
            <a:avLst/>
          </a:prstGeom>
        </p:spPr>
      </p:pic>
      <p:sp useBgFill="1">
        <p:nvSpPr>
          <p:cNvPr id="10" name="Rectangle 2"/>
          <p:cNvSpPr/>
          <p:nvPr/>
        </p:nvSpPr>
        <p:spPr bwMode="white">
          <a:xfrm>
            <a:off x="5292090" y="3942080"/>
            <a:ext cx="254000" cy="25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2628265" y="4436745"/>
            <a:ext cx="255270" cy="26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908685"/>
            <a:ext cx="2346325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1928404"/>
            <a:ext cx="3781786" cy="238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3089" y="2357373"/>
            <a:ext cx="200044" cy="1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40575"/>
            <a:ext cx="8640000" cy="2054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92375" y="3184525"/>
            <a:ext cx="1095375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703144" y="3255226"/>
            <a:ext cx="1705137" cy="2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16088" y="4076898"/>
            <a:ext cx="4391444" cy="2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16088" y="4898569"/>
            <a:ext cx="1971863" cy="2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188835"/>
            <a:ext cx="8640000" cy="343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2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6672" y="1223126"/>
            <a:ext cx="1009746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2660"/>
            <a:ext cx="8640000" cy="17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091798" y="4267356"/>
            <a:ext cx="990694" cy="2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7035" y="1541145"/>
            <a:ext cx="175260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3960" y="1513205"/>
            <a:ext cx="2247900" cy="33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036559"/>
            <a:ext cx="3715104" cy="23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531" y="2476576"/>
            <a:ext cx="7563572" cy="23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251" y="2907027"/>
            <a:ext cx="2210011" cy="23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00" y="3428865"/>
            <a:ext cx="8640000" cy="9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435974" y="3533811"/>
            <a:ext cx="533450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016172" y="3972677"/>
            <a:ext cx="523925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112313" y="3972677"/>
            <a:ext cx="2190959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2022-08-13T10:43:47Z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