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72" r:id="rId9"/>
    <p:sldId id="275" r:id="rId10"/>
    <p:sldId id="277" r:id="rId11"/>
    <p:sldId id="265" r:id="rId12"/>
    <p:sldId id="266" r:id="rId13"/>
    <p:sldId id="267" r:id="rId14"/>
    <p:sldId id="268" r:id="rId15"/>
    <p:sldId id="269" r:id="rId16"/>
    <p:sldId id="278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764405"/>
            <a:ext cx="60273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908550"/>
            <a:ext cx="46631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87276" cy="533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305"/>
            <a:ext cx="5638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87276" cy="562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988820"/>
            <a:ext cx="4229100" cy="125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573145"/>
            <a:ext cx="40386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21711" y="2693254"/>
            <a:ext cx="361984" cy="30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2504" y="2693254"/>
            <a:ext cx="371510" cy="315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3227823"/>
            <a:ext cx="361984" cy="315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31942" y="3227823"/>
            <a:ext cx="381036" cy="315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8475" y="3688715"/>
            <a:ext cx="37147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6360" y="3762375"/>
            <a:ext cx="42989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7598" y="4306508"/>
            <a:ext cx="371510" cy="30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16573" y="4306508"/>
            <a:ext cx="371510" cy="30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12075" y="4297045"/>
            <a:ext cx="52578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6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7750" y="1233170"/>
            <a:ext cx="51498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2880" y="1710055"/>
            <a:ext cx="47117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3515" y="2743200"/>
            <a:ext cx="426720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7555" y="3799840"/>
            <a:ext cx="454025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9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862958"/>
            <a:ext cx="4972524" cy="314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428865"/>
            <a:ext cx="8640000" cy="2667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73633" y="4553204"/>
            <a:ext cx="4972524" cy="31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73633" y="5629901"/>
            <a:ext cx="3648423" cy="31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632" y="1967772"/>
            <a:ext cx="523925" cy="22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2923" y="1967772"/>
            <a:ext cx="3191179" cy="22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6975" y="2285365"/>
            <a:ext cx="5834380" cy="3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2788150"/>
            <a:ext cx="8640000" cy="2473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24520" y="3214370"/>
            <a:ext cx="280670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224520" y="3624580"/>
            <a:ext cx="280670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174990" y="3999230"/>
            <a:ext cx="33020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8174990" y="4820285"/>
            <a:ext cx="33020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5258300"/>
            <a:ext cx="8640000" cy="1207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3250565" y="5644515"/>
            <a:ext cx="990600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8117840" y="5640705"/>
            <a:ext cx="523875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3783965" y="6109335"/>
            <a:ext cx="579120" cy="23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21610" y="2673985"/>
            <a:ext cx="174307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9010" y="2689225"/>
            <a:ext cx="1743075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788910"/>
            <a:ext cx="8640000" cy="164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529455" y="3771900"/>
            <a:ext cx="177165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310255" y="4182745"/>
            <a:ext cx="1743075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899920" y="4596130"/>
            <a:ext cx="523875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186680" y="4593590"/>
            <a:ext cx="74295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814955" y="5003800"/>
            <a:ext cx="559181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2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6926" y="1156285"/>
            <a:ext cx="190518" cy="18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