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4" r:id="rId6"/>
    <p:sldId id="266" r:id="rId7"/>
    <p:sldId id="268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4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520" y="3429000"/>
            <a:ext cx="33623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45" y="1844675"/>
            <a:ext cx="4181475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0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90035" y="1080770"/>
            <a:ext cx="36195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37020"/>
            <a:ext cx="8640000" cy="2942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856144" y="3248359"/>
            <a:ext cx="295303" cy="22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037840" y="3248660"/>
            <a:ext cx="412115" cy="30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121275" y="3153410"/>
            <a:ext cx="40132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362340" y="3248359"/>
            <a:ext cx="285777" cy="22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855980" y="3669665"/>
            <a:ext cx="37719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028315" y="3669665"/>
            <a:ext cx="36449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5190490" y="3672840"/>
            <a:ext cx="377190" cy="28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7352665" y="3669665"/>
            <a:ext cx="37719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4409308" y="4213128"/>
            <a:ext cx="771598" cy="238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4409308" y="4700289"/>
            <a:ext cx="771598" cy="22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4409308" y="5187449"/>
            <a:ext cx="771598" cy="238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6952615" y="5150485"/>
            <a:ext cx="762000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0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3573010"/>
            <a:ext cx="8640000" cy="105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844899" y="3736082"/>
            <a:ext cx="533450" cy="23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711450" y="3581400"/>
            <a:ext cx="608711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606550" y="4147185"/>
            <a:ext cx="2695575" cy="30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7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3331" y="1670915"/>
            <a:ext cx="1019272" cy="228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4566" y="1670915"/>
            <a:ext cx="1019272" cy="228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331" y="2147460"/>
            <a:ext cx="1009746" cy="23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4566" y="2156991"/>
            <a:ext cx="1009746" cy="228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8811" y="2633535"/>
            <a:ext cx="1000220" cy="23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07664" y="2643066"/>
            <a:ext cx="1000220" cy="228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068820"/>
            <a:ext cx="8640000" cy="1986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7081520" y="3155315"/>
            <a:ext cx="104775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70655" y="3718156"/>
            <a:ext cx="1009746" cy="23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242945" y="4133215"/>
            <a:ext cx="1009650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805045" y="4133215"/>
            <a:ext cx="1019175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2317115" y="4559300"/>
            <a:ext cx="108712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3879215" y="4559300"/>
            <a:ext cx="109728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2022-08-13T09:56:06Z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