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573145"/>
            <a:ext cx="53721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7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3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36795"/>
            <a:ext cx="72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8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