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5" r:id="rId8"/>
    <p:sldId id="273" r:id="rId9"/>
    <p:sldId id="275" r:id="rId10"/>
    <p:sldId id="277" r:id="rId11"/>
    <p:sldId id="266" r:id="rId12"/>
    <p:sldId id="267" r:id="rId13"/>
    <p:sldId id="268" r:id="rId14"/>
    <p:sldId id="269" r:id="rId15"/>
    <p:sldId id="270" r:id="rId16"/>
    <p:sldId id="279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52208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76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87320" cy="445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8216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087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844675"/>
            <a:ext cx="418147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3573145"/>
            <a:ext cx="35147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35525" y="2776220"/>
            <a:ext cx="83248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9225" y="2776220"/>
            <a:ext cx="82042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883525"/>
            <a:ext cx="8640000" cy="1306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977005" y="3945890"/>
            <a:ext cx="76136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173605" y="4486910"/>
            <a:ext cx="783590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8083" y="1728344"/>
            <a:ext cx="685865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2309948"/>
            <a:ext cx="695391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8745" y="2309948"/>
            <a:ext cx="695391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0024" y="2901086"/>
            <a:ext cx="685865" cy="29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17411" y="2891552"/>
            <a:ext cx="685865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3475" y="3492224"/>
            <a:ext cx="685865" cy="29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60255" y="3482690"/>
            <a:ext cx="371510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97212" y="4064293"/>
            <a:ext cx="704917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250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6565" y="1565038"/>
            <a:ext cx="371510" cy="28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5895" y="1555750"/>
            <a:ext cx="37147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0430" y="1546225"/>
            <a:ext cx="40259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6360" y="2136775"/>
            <a:ext cx="44069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6495" y="2136775"/>
            <a:ext cx="389890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38770" y="2136775"/>
            <a:ext cx="45148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13585" y="2718435"/>
            <a:ext cx="381635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43120" y="2718435"/>
            <a:ext cx="42164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212965"/>
            <a:ext cx="8640000" cy="3380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2"/>
          <p:cNvSpPr/>
          <p:nvPr/>
        </p:nvSpPr>
        <p:spPr bwMode="white">
          <a:xfrm>
            <a:off x="1453080" y="3833678"/>
            <a:ext cx="361984" cy="28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3"/>
          <p:cNvSpPr/>
          <p:nvPr/>
        </p:nvSpPr>
        <p:spPr bwMode="white">
          <a:xfrm>
            <a:off x="3419475" y="3716655"/>
            <a:ext cx="167640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1110148" y="4406644"/>
            <a:ext cx="381036" cy="31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3415418" y="4416194"/>
            <a:ext cx="533450" cy="29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6"/>
          <p:cNvSpPr/>
          <p:nvPr/>
        </p:nvSpPr>
        <p:spPr bwMode="white">
          <a:xfrm>
            <a:off x="1824591" y="5562126"/>
            <a:ext cx="1733715" cy="32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7"/>
          <p:cNvSpPr/>
          <p:nvPr/>
        </p:nvSpPr>
        <p:spPr bwMode="white">
          <a:xfrm>
            <a:off x="957733" y="6144642"/>
            <a:ext cx="1352679" cy="32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8"/>
          <p:cNvSpPr/>
          <p:nvPr/>
        </p:nvSpPr>
        <p:spPr bwMode="white">
          <a:xfrm>
            <a:off x="3091537" y="6154191"/>
            <a:ext cx="1352679" cy="30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9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51935" y="1626235"/>
            <a:ext cx="68707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3855" y="2317750"/>
            <a:ext cx="66548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8310" y="2995930"/>
            <a:ext cx="687070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7223" y="2312081"/>
            <a:ext cx="1505093" cy="2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7245" y="2312081"/>
            <a:ext cx="866857" cy="2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2713224"/>
            <a:ext cx="295303" cy="2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3285" y="2640965"/>
            <a:ext cx="1143000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1898" y="2713224"/>
            <a:ext cx="781124" cy="22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419975"/>
            <a:ext cx="8640000" cy="206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020820" y="3876040"/>
            <a:ext cx="31242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484630"/>
            <a:ext cx="8827770" cy="4073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395"/>
            <a:ext cx="4705350" cy="819150"/>
          </a:xfrm>
          <a:prstGeom prst="rect">
            <a:avLst/>
          </a:prstGeom>
        </p:spPr>
      </p:pic>
      <p:sp useBgFill="1">
        <p:nvSpPr>
          <p:cNvPr id="15" name="Rectangle 3"/>
          <p:cNvSpPr/>
          <p:nvPr/>
        </p:nvSpPr>
        <p:spPr bwMode="white">
          <a:xfrm>
            <a:off x="8100695" y="2060575"/>
            <a:ext cx="687705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452360" y="2420620"/>
            <a:ext cx="1421765" cy="278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9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1775" y="1076960"/>
            <a:ext cx="30099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7250" y="1931035"/>
            <a:ext cx="40640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2920"/>
            <a:ext cx="8640000" cy="1924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883695" y="2948648"/>
            <a:ext cx="190518" cy="181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492375" y="3996055"/>
            <a:ext cx="52387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312361" y="4116532"/>
            <a:ext cx="2848246" cy="22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2022-08-13T09:51:32Z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