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6" r:id="rId6"/>
    <p:sldId id="267" r:id="rId7"/>
    <p:sldId id="269" r:id="rId8"/>
    <p:sldId id="272" r:id="rId9"/>
    <p:sldId id="274" r:id="rId10"/>
    <p:sldId id="276" r:id="rId11"/>
    <p:sldId id="260" r:id="rId12"/>
    <p:sldId id="261" r:id="rId13"/>
    <p:sldId id="262" r:id="rId14"/>
    <p:sldId id="263" r:id="rId15"/>
    <p:sldId id="264" r:id="rId16"/>
    <p:sldId id="278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60836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556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82491" cy="4553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836795"/>
            <a:ext cx="39311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2180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0945" y="1844675"/>
            <a:ext cx="4181475" cy="1247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5" y="3284855"/>
            <a:ext cx="3409950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06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09360" y="2091055"/>
            <a:ext cx="387350" cy="309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2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26460" y="1682115"/>
            <a:ext cx="704850" cy="400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44930" y="2330748"/>
            <a:ext cx="371510" cy="305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55060" y="2330450"/>
            <a:ext cx="371475" cy="38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40685" y="2884805"/>
            <a:ext cx="695325" cy="34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69860" y="3282315"/>
            <a:ext cx="704850" cy="57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74037" y="4001595"/>
            <a:ext cx="704917" cy="305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bldLvl="0" animBg="1"/>
      <p:bldP spid="7" grpId="0" bldLvl="0" animBg="1"/>
      <p:bldP spid="8" grpId="0" bldLvl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06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17058" y="1194420"/>
            <a:ext cx="247673" cy="247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780530"/>
            <a:ext cx="8640000" cy="3243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4939030" y="4478655"/>
            <a:ext cx="704850" cy="429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99945" y="5525135"/>
            <a:ext cx="695325" cy="499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2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03135" y="2350135"/>
            <a:ext cx="1333500" cy="49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93610" y="2903855"/>
            <a:ext cx="1343025" cy="49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93610" y="4021455"/>
            <a:ext cx="1343025" cy="49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265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6507" y="1549722"/>
            <a:ext cx="1543197" cy="239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40983" y="1971514"/>
            <a:ext cx="2095700" cy="239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2361430"/>
            <a:ext cx="8640000" cy="2465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5147945" y="2361565"/>
            <a:ext cx="355600" cy="26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25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3573010"/>
            <a:ext cx="8640000" cy="2944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7406774" y="4430559"/>
            <a:ext cx="1190738" cy="219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158880" y="4783107"/>
            <a:ext cx="1828974" cy="219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6730434" y="5688298"/>
            <a:ext cx="1867078" cy="219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6168406" y="6040846"/>
            <a:ext cx="933539" cy="219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97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45547" y="2083655"/>
            <a:ext cx="209570" cy="191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2924675"/>
            <a:ext cx="8640000" cy="1548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686675" y="2876550"/>
            <a:ext cx="354330" cy="372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2022-08-13T09:26:45Z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