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1052695"/>
            <a:ext cx="8640000" cy="3683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7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1988820"/>
            <a:ext cx="417195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3573145"/>
            <a:ext cx="52768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61017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61935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1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7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1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2022-08-13T09:19:35Z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