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2" r:id="rId5"/>
    <p:sldId id="265" r:id="rId6"/>
    <p:sldId id="266" r:id="rId7"/>
    <p:sldId id="268" r:id="rId8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24"/>
        <p:guide pos="28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1730" y="1917065"/>
            <a:ext cx="4133850" cy="1238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20" y="3500755"/>
            <a:ext cx="3609975" cy="847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2958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88770" y="1497330"/>
            <a:ext cx="285115" cy="354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79925" y="1496060"/>
            <a:ext cx="312420" cy="346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46315" y="1497330"/>
            <a:ext cx="375285" cy="354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58875" y="1937385"/>
            <a:ext cx="450215" cy="342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38270" y="1948180"/>
            <a:ext cx="379730" cy="341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38415" y="1936750"/>
            <a:ext cx="506095" cy="343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0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2492875"/>
            <a:ext cx="8640000" cy="21670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1" name="Rectangle 4"/>
          <p:cNvSpPr/>
          <p:nvPr/>
        </p:nvSpPr>
        <p:spPr bwMode="white">
          <a:xfrm>
            <a:off x="922655" y="3151505"/>
            <a:ext cx="285750" cy="229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5"/>
          <p:cNvSpPr/>
          <p:nvPr/>
        </p:nvSpPr>
        <p:spPr bwMode="white">
          <a:xfrm>
            <a:off x="1770380" y="3151505"/>
            <a:ext cx="320040" cy="299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3" name="Rectangle 6"/>
          <p:cNvSpPr/>
          <p:nvPr/>
        </p:nvSpPr>
        <p:spPr bwMode="white">
          <a:xfrm>
            <a:off x="3237230" y="3141980"/>
            <a:ext cx="286385" cy="294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4" name="Rectangle 7"/>
          <p:cNvSpPr/>
          <p:nvPr/>
        </p:nvSpPr>
        <p:spPr bwMode="white">
          <a:xfrm>
            <a:off x="5180965" y="3141980"/>
            <a:ext cx="279400" cy="294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5" name="Rectangle 8"/>
          <p:cNvSpPr/>
          <p:nvPr/>
        </p:nvSpPr>
        <p:spPr bwMode="white">
          <a:xfrm>
            <a:off x="6028713" y="3142028"/>
            <a:ext cx="285777" cy="238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6" name="Rectangle 9"/>
          <p:cNvSpPr/>
          <p:nvPr/>
        </p:nvSpPr>
        <p:spPr bwMode="white">
          <a:xfrm>
            <a:off x="7485380" y="3110230"/>
            <a:ext cx="286385" cy="260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7" name="Rectangle 10"/>
          <p:cNvSpPr/>
          <p:nvPr/>
        </p:nvSpPr>
        <p:spPr bwMode="white">
          <a:xfrm>
            <a:off x="922825" y="3877098"/>
            <a:ext cx="295303" cy="210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8" name="Rectangle 11"/>
          <p:cNvSpPr/>
          <p:nvPr/>
        </p:nvSpPr>
        <p:spPr bwMode="white">
          <a:xfrm>
            <a:off x="1780157" y="3867552"/>
            <a:ext cx="285777" cy="219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9" name="Rectangle 12"/>
          <p:cNvSpPr/>
          <p:nvPr/>
        </p:nvSpPr>
        <p:spPr bwMode="white">
          <a:xfrm>
            <a:off x="3237621" y="3867552"/>
            <a:ext cx="285777" cy="219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0" name="Rectangle 13"/>
          <p:cNvSpPr/>
          <p:nvPr/>
        </p:nvSpPr>
        <p:spPr bwMode="white">
          <a:xfrm>
            <a:off x="5247588" y="3867552"/>
            <a:ext cx="209570" cy="229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1" name="Rectangle 14"/>
          <p:cNvSpPr/>
          <p:nvPr/>
        </p:nvSpPr>
        <p:spPr bwMode="white">
          <a:xfrm>
            <a:off x="7486177" y="3858005"/>
            <a:ext cx="295303" cy="238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2" name="Rectangle 15"/>
          <p:cNvSpPr/>
          <p:nvPr/>
        </p:nvSpPr>
        <p:spPr bwMode="white">
          <a:xfrm>
            <a:off x="5276166" y="4383055"/>
            <a:ext cx="1019272" cy="238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33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850" y="4796655"/>
            <a:ext cx="8640000" cy="12864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4" name="Rectangle 2"/>
          <p:cNvSpPr/>
          <p:nvPr/>
        </p:nvSpPr>
        <p:spPr bwMode="white">
          <a:xfrm>
            <a:off x="1787525" y="4930140"/>
            <a:ext cx="1028700" cy="288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5" name="Rectangle 3"/>
          <p:cNvSpPr/>
          <p:nvPr/>
        </p:nvSpPr>
        <p:spPr bwMode="white">
          <a:xfrm>
            <a:off x="2883223" y="5339833"/>
            <a:ext cx="1009746" cy="238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6" name="Rectangle 4"/>
          <p:cNvSpPr/>
          <p:nvPr/>
        </p:nvSpPr>
        <p:spPr bwMode="white">
          <a:xfrm>
            <a:off x="2035175" y="5683885"/>
            <a:ext cx="1019175" cy="398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4" grpId="0" bldLvl="0" animBg="1"/>
      <p:bldP spid="35" grpId="0" bldLvl="0" animBg="1"/>
      <p:bldP spid="3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69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79010" y="1079500"/>
            <a:ext cx="533400" cy="402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577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54676" y="1985023"/>
            <a:ext cx="1743241" cy="238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54676" y="2394665"/>
            <a:ext cx="1743241" cy="238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21314" y="2804307"/>
            <a:ext cx="285777" cy="238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16837" y="2804307"/>
            <a:ext cx="762072" cy="238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93442" y="2804307"/>
            <a:ext cx="981168" cy="238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215" y="3284720"/>
            <a:ext cx="8640000" cy="24012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2631440" y="3789680"/>
            <a:ext cx="338455" cy="253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3117850" y="4609465"/>
            <a:ext cx="338455" cy="253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Dont1413988214</cp:lastModifiedBy>
  <cp:revision>6</cp:revision>
  <dcterms:created xsi:type="dcterms:W3CDTF">2022-08-10T03:47:00Z</dcterms:created>
  <dcterms:modified xsi:type="dcterms:W3CDTF">2022-08-13T08:29:05Z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