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4" r:id="rId8"/>
    <p:sldId id="265" r:id="rId9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19400" y="3500755"/>
            <a:ext cx="3505200" cy="8953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470" y="1988820"/>
            <a:ext cx="4162425" cy="12096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228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7554" y="2188527"/>
            <a:ext cx="7220639" cy="764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394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68546" y="2099652"/>
            <a:ext cx="5715545" cy="238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8546" y="2985892"/>
            <a:ext cx="2810143" cy="238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923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303497" y="2121118"/>
            <a:ext cx="257199" cy="219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13023" y="3018964"/>
            <a:ext cx="247673" cy="219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7475" y="3372350"/>
            <a:ext cx="8640000" cy="17005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8303461" y="3907367"/>
            <a:ext cx="257199" cy="219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8341565" y="4814986"/>
            <a:ext cx="219095" cy="171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346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21137" y="1708874"/>
            <a:ext cx="781124" cy="238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30400" y="2102485"/>
            <a:ext cx="771525" cy="292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73150" y="2614295"/>
            <a:ext cx="781050" cy="231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73150" y="3016885"/>
            <a:ext cx="1752600" cy="273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768943" y="3500213"/>
            <a:ext cx="1743241" cy="238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bldLvl="0" animBg="1"/>
      <p:bldP spid="7" grpId="0" bldLvl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2RlZjk2YWI1ZGQxMzYwMzg1MTY2NWU1Y2E3YTllMmU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Dont1413988214</cp:lastModifiedBy>
  <cp:revision>6</cp:revision>
  <dcterms:created xsi:type="dcterms:W3CDTF">2022-08-10T03:47:00Z</dcterms:created>
  <dcterms:modified xsi:type="dcterms:W3CDTF">2022-08-13T07:51:44Z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