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4423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45755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917065"/>
            <a:ext cx="41814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5" y="3429000"/>
            <a:ext cx="42195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0655" y="1617980"/>
            <a:ext cx="66548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8080" y="1673860"/>
            <a:ext cx="52578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4375" y="1673225"/>
            <a:ext cx="57912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6955" y="2327275"/>
            <a:ext cx="74803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3170" y="2269490"/>
            <a:ext cx="673100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6995" y="2169795"/>
            <a:ext cx="61722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852920"/>
            <a:ext cx="8640000" cy="159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2723515" y="3176905"/>
            <a:ext cx="100330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809490" y="3186430"/>
            <a:ext cx="102298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943090" y="3176905"/>
            <a:ext cx="99377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2561590" y="3906520"/>
            <a:ext cx="133794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4657090" y="3906520"/>
            <a:ext cx="133794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762115" y="3906520"/>
            <a:ext cx="133794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6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88745" y="1232426"/>
            <a:ext cx="285777" cy="2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3607" y="1194481"/>
            <a:ext cx="371510" cy="31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3607" y="1738268"/>
            <a:ext cx="371510" cy="31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3607" y="2282056"/>
            <a:ext cx="371510" cy="31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607" y="2825843"/>
            <a:ext cx="371510" cy="31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1660" y="3379470"/>
            <a:ext cx="40005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5162" y="3379170"/>
            <a:ext cx="666813" cy="31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54792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04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49217" cy="3600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