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289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4515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697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0" y="3429000"/>
            <a:ext cx="47720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2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0035" y="1156596"/>
            <a:ext cx="247673" cy="24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68820"/>
            <a:ext cx="8640000" cy="168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749891" y="3691323"/>
            <a:ext cx="1009746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845592" y="3691323"/>
            <a:ext cx="1019272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950818" y="3691323"/>
            <a:ext cx="1019272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587951" y="4256365"/>
            <a:ext cx="1343153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693177" y="4256365"/>
            <a:ext cx="1333627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788877" y="4256365"/>
            <a:ext cx="1333627" cy="30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1700530"/>
            <a:ext cx="3251200" cy="169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267585" y="2277110"/>
            <a:ext cx="2915920" cy="169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8668" y="2358274"/>
            <a:ext cx="276251" cy="22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0360" y="3474085"/>
            <a:ext cx="374015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933055"/>
            <a:ext cx="8640000" cy="130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60822" y="4689746"/>
            <a:ext cx="314355" cy="29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2254724"/>
            <a:ext cx="1343153" cy="30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7742" y="2818209"/>
            <a:ext cx="2190959" cy="31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2041" y="3391245"/>
            <a:ext cx="1352679" cy="30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2041" y="3954731"/>
            <a:ext cx="685865" cy="31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4509000"/>
            <a:ext cx="8640000" cy="176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699476" y="5214849"/>
            <a:ext cx="676339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756191" y="5777621"/>
            <a:ext cx="2295744" cy="31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5807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3" cy="4639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3914" cy="5134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