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08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7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1957725"/>
            <a:ext cx="3436958" cy="33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0760" y="3178908"/>
            <a:ext cx="4122446" cy="33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1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99239" y="1738744"/>
            <a:ext cx="723570" cy="324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7966" y="1738744"/>
            <a:ext cx="1066314" cy="324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4066" y="2330659"/>
            <a:ext cx="1761322" cy="33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21570" y="2932430"/>
            <a:ext cx="342900" cy="33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37785" y="3533584"/>
            <a:ext cx="371305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4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74413" y="1194535"/>
            <a:ext cx="2142148" cy="32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2132" y="1786303"/>
            <a:ext cx="2085024" cy="32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9074" y="2378071"/>
            <a:ext cx="1770842" cy="32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4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3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6330" y="1232856"/>
            <a:ext cx="5141157" cy="33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55636" y="1834730"/>
            <a:ext cx="714049" cy="32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7983" y="1834730"/>
            <a:ext cx="723570" cy="32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9371" y="1844284"/>
            <a:ext cx="380826" cy="29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9388" y="2417497"/>
            <a:ext cx="723570" cy="32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62214" y="2427050"/>
            <a:ext cx="714049" cy="31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98446" y="2427050"/>
            <a:ext cx="1390016" cy="31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9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1776139"/>
            <a:ext cx="257057" cy="25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20000" cy="1704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61289" y="1338754"/>
            <a:ext cx="2427768" cy="32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2353175"/>
            <a:ext cx="11520000" cy="4216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2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5945" y="2537460"/>
            <a:ext cx="357505" cy="31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5140" y="2556319"/>
            <a:ext cx="114247" cy="25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8859" y="3280191"/>
            <a:ext cx="304661" cy="2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3586" y="4546969"/>
            <a:ext cx="723570" cy="33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0694" y="4546969"/>
            <a:ext cx="723570" cy="33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205865" y="3357245"/>
            <a:ext cx="211455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8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1975694"/>
            <a:ext cx="228495" cy="2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3421" y="1975694"/>
            <a:ext cx="228495" cy="2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8066" y="2566471"/>
            <a:ext cx="1428099" cy="32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17223" y="2566471"/>
            <a:ext cx="723570" cy="32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3801" y="3176305"/>
            <a:ext cx="5112595" cy="33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1652" y="3795669"/>
            <a:ext cx="1066314" cy="33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0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0280" y="1766133"/>
            <a:ext cx="7007206" cy="324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0760" y="2995456"/>
            <a:ext cx="6845355" cy="33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01" r="36176"/>
          <a:stretch>
            <a:fillRect/>
          </a:stretch>
        </p:blipFill>
        <p:spPr>
          <a:xfrm>
            <a:off x="3796393" y="2809875"/>
            <a:ext cx="4599215" cy="123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5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5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22465" y="1143000"/>
            <a:ext cx="35623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3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202909" y="1938050"/>
            <a:ext cx="542677" cy="40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64561" y="1995253"/>
            <a:ext cx="390347" cy="32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6925" y="2958177"/>
            <a:ext cx="390347" cy="42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4380" y="2898775"/>
            <a:ext cx="47625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04033" y="2967711"/>
            <a:ext cx="456991" cy="3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80000" y="2929575"/>
            <a:ext cx="466512" cy="47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02644" y="2939109"/>
            <a:ext cx="523636" cy="4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52099" y="3997371"/>
            <a:ext cx="485553" cy="3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37586" y="3940168"/>
            <a:ext cx="504595" cy="44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84415" y="3937635"/>
            <a:ext cx="50482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640528" y="3978304"/>
            <a:ext cx="418909" cy="362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335537" y="3968770"/>
            <a:ext cx="504595" cy="41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80991" y="4969829"/>
            <a:ext cx="428429" cy="400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137917" y="4969829"/>
            <a:ext cx="485553" cy="42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bldLvl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3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881520" y="1851913"/>
            <a:ext cx="380826" cy="3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9752" y="1851913"/>
            <a:ext cx="371305" cy="3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23140" y="1861442"/>
            <a:ext cx="380826" cy="31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83801" y="1851913"/>
            <a:ext cx="361785" cy="31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81520" y="2518998"/>
            <a:ext cx="371305" cy="28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32661" y="2490409"/>
            <a:ext cx="371305" cy="3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17024" y="2499938"/>
            <a:ext cx="380826" cy="304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74915" y="3005455"/>
            <a:ext cx="1066165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03834" y="3776930"/>
            <a:ext cx="1399537" cy="3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79404" y="3776930"/>
            <a:ext cx="1399537" cy="3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67206" y="4424956"/>
            <a:ext cx="1409057" cy="32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841454" y="5092041"/>
            <a:ext cx="247537" cy="2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8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954710" y="1758098"/>
            <a:ext cx="685487" cy="31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4942" y="2359790"/>
            <a:ext cx="714049" cy="31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6148" y="2980584"/>
            <a:ext cx="714049" cy="33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17157" y="3582277"/>
            <a:ext cx="685487" cy="33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6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21223" y="2413276"/>
            <a:ext cx="390347" cy="33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21223" y="3022775"/>
            <a:ext cx="390347" cy="33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21223" y="3632273"/>
            <a:ext cx="390347" cy="33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21223" y="4241771"/>
            <a:ext cx="390347" cy="33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203897"/>
            <a:ext cx="380826" cy="11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21223" y="2404747"/>
            <a:ext cx="333223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68826" y="3043295"/>
            <a:ext cx="285619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68826" y="4263206"/>
            <a:ext cx="285619" cy="238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421223" y="4844571"/>
            <a:ext cx="333223" cy="324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3013672"/>
            <a:ext cx="7530842" cy="33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9372" y="3789045"/>
            <a:ext cx="923504" cy="6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2022-08-10T03:47:00Z</dcterms:created>
  <dcterms:modified xsi:type="dcterms:W3CDTF">2022-08-14T11:48:55Z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