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22214" y="1776211"/>
            <a:ext cx="390347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1766674"/>
            <a:ext cx="390347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7586" y="1757137"/>
            <a:ext cx="723570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0611" y="2386588"/>
            <a:ext cx="714049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4809" y="2386588"/>
            <a:ext cx="723570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51504" y="3016039"/>
            <a:ext cx="723570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5719" y="3016039"/>
            <a:ext cx="742611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78479" y="3016039"/>
            <a:ext cx="361785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9371" y="1194303"/>
            <a:ext cx="380826" cy="29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909" y="1756298"/>
            <a:ext cx="1399537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1756298"/>
            <a:ext cx="2085024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346868"/>
            <a:ext cx="714049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2115" y="2346868"/>
            <a:ext cx="1066314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9702" y="2346868"/>
            <a:ext cx="1390016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9388" y="2937438"/>
            <a:ext cx="1037752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3008" y="2937438"/>
            <a:ext cx="1056793" cy="31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80925" y="3518483"/>
            <a:ext cx="1056793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74809" y="3518483"/>
            <a:ext cx="2427768" cy="33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777068"/>
            <a:ext cx="7892628" cy="3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5719" y="1777068"/>
            <a:ext cx="2256396" cy="32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2369098"/>
            <a:ext cx="2418247" cy="32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0760" y="3534061"/>
            <a:ext cx="2246876" cy="3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1756039"/>
            <a:ext cx="8368661" cy="33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2346383"/>
            <a:ext cx="9577785" cy="33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0280" y="3517549"/>
            <a:ext cx="10329917" cy="33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4107893"/>
            <a:ext cx="6331239" cy="33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1775917"/>
            <a:ext cx="723570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7553" y="1785450"/>
            <a:ext cx="723570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2710" y="2386036"/>
            <a:ext cx="704528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2386036"/>
            <a:ext cx="723570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0446" y="3596741"/>
            <a:ext cx="2922842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958" y="4197327"/>
            <a:ext cx="2922842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3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775745"/>
            <a:ext cx="4122446" cy="3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3619" y="2376183"/>
            <a:ext cx="5712396" cy="33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0826" y="2986152"/>
            <a:ext cx="4779371" cy="3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3586589"/>
            <a:ext cx="1409057" cy="3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0760" y="4787465"/>
            <a:ext cx="4969785" cy="33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77" r="35548"/>
          <a:stretch>
            <a:fillRect/>
          </a:stretch>
        </p:blipFill>
        <p:spPr>
          <a:xfrm>
            <a:off x="3776073" y="2820670"/>
            <a:ext cx="4639855" cy="121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57220" y="1630680"/>
            <a:ext cx="79248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7745" y="1637665"/>
            <a:ext cx="71564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8545" y="2279015"/>
            <a:ext cx="42926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1730" y="2276475"/>
            <a:ext cx="51371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0875" y="2930525"/>
            <a:ext cx="40640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34095" y="2840990"/>
            <a:ext cx="51625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5505" y="3496945"/>
            <a:ext cx="65214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0300" y="3504565"/>
            <a:ext cx="72136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75404" y="1833378"/>
            <a:ext cx="485553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1814305"/>
            <a:ext cx="485553" cy="4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6380" y="1814305"/>
            <a:ext cx="495074" cy="4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64561" y="1823842"/>
            <a:ext cx="504595" cy="4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1867" y="2682122"/>
            <a:ext cx="466512" cy="43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66876" y="2729804"/>
            <a:ext cx="504595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37454" y="2682122"/>
            <a:ext cx="523636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32462" y="2691658"/>
            <a:ext cx="495074" cy="43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46644" y="3549938"/>
            <a:ext cx="456991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3570" y="3540401"/>
            <a:ext cx="533157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33454" y="4408217"/>
            <a:ext cx="495074" cy="44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37983" y="4408217"/>
            <a:ext cx="466512" cy="42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17487" y="4398681"/>
            <a:ext cx="466512" cy="4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45851" y="4408217"/>
            <a:ext cx="542677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078479" y="1767101"/>
            <a:ext cx="704528" cy="32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78479" y="2368315"/>
            <a:ext cx="714049" cy="32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78479" y="2950442"/>
            <a:ext cx="723570" cy="33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7520" y="3551656"/>
            <a:ext cx="695008" cy="32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88000" y="4143327"/>
            <a:ext cx="714049" cy="32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83471" y="1738861"/>
            <a:ext cx="1399537" cy="32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2330882"/>
            <a:ext cx="1399537" cy="33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924675"/>
            <a:ext cx="11520000" cy="127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377342" y="2991709"/>
            <a:ext cx="1409057" cy="33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386863" y="3652478"/>
            <a:ext cx="1399537" cy="32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19471" y="2851353"/>
            <a:ext cx="714049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3508468"/>
            <a:ext cx="714049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0925" y="4175107"/>
            <a:ext cx="723570" cy="32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421223" y="1822964"/>
            <a:ext cx="333223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68826" y="2508777"/>
            <a:ext cx="285619" cy="22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21223" y="3137439"/>
            <a:ext cx="333223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68826" y="4480489"/>
            <a:ext cx="285619" cy="22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451321"/>
            <a:ext cx="701672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3765505"/>
            <a:ext cx="4255735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9801" y="4565443"/>
            <a:ext cx="1342413" cy="71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2022-08-14T12:21:23Z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