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0" y="1876425"/>
            <a:ext cx="3429000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3401695"/>
            <a:ext cx="27813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64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40807" y="1594712"/>
            <a:ext cx="209570" cy="181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12361" y="2852897"/>
            <a:ext cx="523925" cy="238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74346" y="3291355"/>
            <a:ext cx="276251" cy="219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2626" y="3281823"/>
            <a:ext cx="285777" cy="22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50906" y="3281823"/>
            <a:ext cx="295303" cy="238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4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79175" y="1747802"/>
            <a:ext cx="285777" cy="21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2152" y="1738262"/>
            <a:ext cx="285777" cy="238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8535" y="1738262"/>
            <a:ext cx="523925" cy="238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8723" y="2453766"/>
            <a:ext cx="285777" cy="228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11700" y="2453766"/>
            <a:ext cx="285777" cy="228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49936" y="2453766"/>
            <a:ext cx="1000220" cy="238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69649" y="2453766"/>
            <a:ext cx="304829" cy="228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22152" y="2453766"/>
            <a:ext cx="285777" cy="228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74699" y="2453766"/>
            <a:ext cx="771598" cy="228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68723" y="3178809"/>
            <a:ext cx="285777" cy="21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11700" y="3169269"/>
            <a:ext cx="276251" cy="228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64246" y="3169269"/>
            <a:ext cx="771598" cy="228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988701" y="3178809"/>
            <a:ext cx="276251" cy="2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522152" y="3169269"/>
            <a:ext cx="285777" cy="228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398535" y="3169269"/>
            <a:ext cx="523925" cy="228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44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69340" y="2004500"/>
            <a:ext cx="295303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9076" y="2433392"/>
            <a:ext cx="295303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1479" y="2862284"/>
            <a:ext cx="295303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75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4191" y="2444483"/>
            <a:ext cx="4381918" cy="238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243" y="2873865"/>
            <a:ext cx="7744564" cy="238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0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9153" y="1576588"/>
            <a:ext cx="1019272" cy="23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3331" y="2006327"/>
            <a:ext cx="771598" cy="229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59285" y="2426517"/>
            <a:ext cx="1257420" cy="23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68811" y="2856257"/>
            <a:ext cx="1000220" cy="23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31060" y="2856257"/>
            <a:ext cx="1019272" cy="23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2022-08-14T11:10:08Z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