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0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7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7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76425"/>
            <a:ext cx="3429000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3286760"/>
            <a:ext cx="43529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495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3895"/>
            <a:ext cx="743020" cy="56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2022-08-14T11:23:55Z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