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3504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9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1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67230"/>
            <a:ext cx="34004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253105"/>
            <a:ext cx="43434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573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574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2022-08-14T10:48:21Z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