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4" r:id="rId7"/>
    <p:sldId id="265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470" y="1967230"/>
            <a:ext cx="340042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95" y="3216910"/>
            <a:ext cx="665797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1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59991" y="2130377"/>
            <a:ext cx="3305490" cy="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3151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73458"/>
            <a:ext cx="5715545" cy="3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5073" y="3337896"/>
            <a:ext cx="190518" cy="18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626745" y="1948180"/>
            <a:ext cx="5963285" cy="104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15605"/>
            <a:ext cx="8640000" cy="2033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664379" y="4139714"/>
            <a:ext cx="228621" cy="181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6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5250" y="1137231"/>
            <a:ext cx="3438853" cy="238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251" y="1537848"/>
            <a:ext cx="1733715" cy="22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5988" y="1528309"/>
            <a:ext cx="2248114" cy="2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777" y="1928926"/>
            <a:ext cx="1962337" cy="238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3265" y="2329543"/>
            <a:ext cx="285777" cy="238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925" y="2730161"/>
            <a:ext cx="1257420" cy="238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25746" y="3121239"/>
            <a:ext cx="4372392" cy="2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2022-08-14T10:47:36Z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