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3" r:id="rId6"/>
    <p:sldId id="264" r:id="rId7"/>
    <p:sldId id="266" r:id="rId8"/>
    <p:sldId id="267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105" y="1988820"/>
            <a:ext cx="34004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210" y="3284855"/>
            <a:ext cx="27051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367790" y="1471930"/>
            <a:ext cx="41211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3905" y="1471930"/>
            <a:ext cx="40005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6050" y="1471930"/>
            <a:ext cx="41211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61530" y="1471930"/>
            <a:ext cx="40005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82945" y="1940550"/>
            <a:ext cx="200044" cy="22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16705" y="1930988"/>
            <a:ext cx="200044" cy="23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79087" y="1940550"/>
            <a:ext cx="209570" cy="22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50994" y="1940550"/>
            <a:ext cx="200044" cy="22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54324" y="2332578"/>
            <a:ext cx="666813" cy="23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178557" y="2332578"/>
            <a:ext cx="666813" cy="23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12317" y="2342140"/>
            <a:ext cx="657287" cy="22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274699" y="2332578"/>
            <a:ext cx="666813" cy="23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616308" y="2724606"/>
            <a:ext cx="419140" cy="20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302394" y="2724606"/>
            <a:ext cx="419140" cy="20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236154" y="2724606"/>
            <a:ext cx="409614" cy="20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160388" y="2724606"/>
            <a:ext cx="419140" cy="20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9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978072" y="1662042"/>
            <a:ext cx="295303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1892560" y="1662042"/>
            <a:ext cx="276251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3750112" y="1681125"/>
            <a:ext cx="285777" cy="200375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4655073" y="1662042"/>
            <a:ext cx="285777" cy="229000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6522152" y="1662042"/>
            <a:ext cx="285777" cy="219458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7417587" y="1671583"/>
            <a:ext cx="295303" cy="219458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987598" y="2310875"/>
            <a:ext cx="276251" cy="229000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1883034" y="2310875"/>
            <a:ext cx="295303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3750112" y="2320417"/>
            <a:ext cx="285777" cy="219458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4655073" y="2310875"/>
            <a:ext cx="285777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 bwMode="white">
          <a:xfrm>
            <a:off x="6522152" y="2310875"/>
            <a:ext cx="285777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 bwMode="white">
          <a:xfrm>
            <a:off x="7427113" y="2320417"/>
            <a:ext cx="276251" cy="219458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 bwMode="white">
          <a:xfrm>
            <a:off x="978072" y="2959709"/>
            <a:ext cx="304829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 bwMode="white">
          <a:xfrm>
            <a:off x="1883034" y="2969251"/>
            <a:ext cx="295303" cy="229000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 bwMode="white">
          <a:xfrm>
            <a:off x="3750112" y="2978793"/>
            <a:ext cx="285777" cy="219458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 bwMode="white">
          <a:xfrm>
            <a:off x="4655073" y="2959709"/>
            <a:ext cx="285777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 bwMode="white">
          <a:xfrm>
            <a:off x="6522152" y="2969251"/>
            <a:ext cx="285777" cy="219458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 bwMode="white">
          <a:xfrm>
            <a:off x="7417587" y="2959709"/>
            <a:ext cx="285777" cy="238541"/>
          </a:xfrm>
          <a:prstGeom prst="rect">
            <a:avLst/>
          </a:prstGeom>
          <a:solidFill>
            <a:srgbClr val="DFF5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378160" y="3894793"/>
            <a:ext cx="285777" cy="21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340277" y="3885252"/>
            <a:ext cx="295303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159726" y="3894793"/>
            <a:ext cx="276251" cy="21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112317" y="3885252"/>
            <a:ext cx="285777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912714" y="3885252"/>
            <a:ext cx="295303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884357" y="3885252"/>
            <a:ext cx="285777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7356" y="1185178"/>
            <a:ext cx="190518" cy="18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40575"/>
            <a:ext cx="8640000" cy="203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893442" y="3245704"/>
            <a:ext cx="200044" cy="19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9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7819" y="1547561"/>
            <a:ext cx="781124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8954" y="1547561"/>
            <a:ext cx="1009746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3640" y="1948327"/>
            <a:ext cx="1247894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4092" y="1948327"/>
            <a:ext cx="1733715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990" y="2339552"/>
            <a:ext cx="771598" cy="24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07091" y="2349094"/>
            <a:ext cx="771598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9517" y="2740319"/>
            <a:ext cx="1266945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88965" y="2740319"/>
            <a:ext cx="1276471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2022-08-14T09:52:51Z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