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51696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2105" y="1988820"/>
            <a:ext cx="3400425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905" y="3284855"/>
            <a:ext cx="3552825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9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53790" y="1694180"/>
            <a:ext cx="110934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8980" y="1687195"/>
            <a:ext cx="902335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20875" y="2935605"/>
            <a:ext cx="678180" cy="57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75020" y="2924810"/>
            <a:ext cx="634365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51785" y="3576320"/>
            <a:ext cx="699135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06385" y="3584575"/>
            <a:ext cx="596900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91865" y="4274185"/>
            <a:ext cx="652145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64630" y="4274185"/>
            <a:ext cx="558800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3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0057" y="2567485"/>
            <a:ext cx="1657508" cy="1840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0123" y="2557950"/>
            <a:ext cx="1657508" cy="1849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6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34985" y="2461895"/>
            <a:ext cx="427355" cy="34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10220" y="3062605"/>
            <a:ext cx="47498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36890" y="3662680"/>
            <a:ext cx="41148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48320" y="4272915"/>
            <a:ext cx="396240" cy="34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6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74285" y="2193290"/>
            <a:ext cx="1600200" cy="50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8450" y="2881630"/>
            <a:ext cx="704850" cy="3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54721" y="2960270"/>
            <a:ext cx="1352679" cy="32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41380" y="4773728"/>
            <a:ext cx="990694" cy="314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6738" y="5365488"/>
            <a:ext cx="704917" cy="314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548505"/>
            <a:ext cx="56344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5385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620260"/>
            <a:ext cx="52683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2022-08-10T03:47:00Z</dcterms:created>
  <dcterms:modified xsi:type="dcterms:W3CDTF">2022-08-14T09:48:59Z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