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61356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4652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1182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5113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1988820"/>
            <a:ext cx="34004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212465"/>
            <a:ext cx="53911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2115" y="2656205"/>
            <a:ext cx="66484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8905" y="2656205"/>
            <a:ext cx="77597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1455" y="2656205"/>
            <a:ext cx="75438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5740" y="3321050"/>
            <a:ext cx="58864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6010" y="3284855"/>
            <a:ext cx="517525" cy="58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1455" y="3256280"/>
            <a:ext cx="58102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8568" y="1842174"/>
            <a:ext cx="495347" cy="4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3486" y="1899337"/>
            <a:ext cx="419140" cy="33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5834" y="2756782"/>
            <a:ext cx="495347" cy="41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2747255"/>
            <a:ext cx="504873" cy="42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9528" y="2756782"/>
            <a:ext cx="457243" cy="42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5393" y="2775837"/>
            <a:ext cx="485821" cy="3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1700" y="4243022"/>
            <a:ext cx="485821" cy="40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9461" y="4214440"/>
            <a:ext cx="523925" cy="46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0377" y="4223967"/>
            <a:ext cx="495347" cy="4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98138" y="4223967"/>
            <a:ext cx="523925" cy="4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87642" y="5167158"/>
            <a:ext cx="466769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2349333"/>
            <a:ext cx="666813" cy="31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2349333"/>
            <a:ext cx="695391" cy="31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2604" y="3475508"/>
            <a:ext cx="704917" cy="32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1667" y="3485052"/>
            <a:ext cx="704917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4611228"/>
            <a:ext cx="695391" cy="31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0035" y="4611228"/>
            <a:ext cx="361984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7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2349207"/>
            <a:ext cx="2181433" cy="31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4047845"/>
            <a:ext cx="6325203" cy="31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79704" y="1987096"/>
            <a:ext cx="209570" cy="181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0652" y="2397677"/>
            <a:ext cx="228621" cy="181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9704" y="2808257"/>
            <a:ext cx="200044" cy="19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9230" y="3228387"/>
            <a:ext cx="190518" cy="181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7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12670" y="3234773"/>
            <a:ext cx="1619404" cy="21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3549409"/>
            <a:ext cx="933539" cy="22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156" y="4016594"/>
            <a:ext cx="2143329" cy="21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1016" y="4340764"/>
            <a:ext cx="2533891" cy="21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7185"/>
            <a:ext cx="8640000" cy="361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54125" y="1586865"/>
            <a:ext cx="315277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9340" y="1592930"/>
            <a:ext cx="4019933" cy="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686" y="2015520"/>
            <a:ext cx="2219536" cy="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0531" y="2206166"/>
            <a:ext cx="152414" cy="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9891" y="2206166"/>
            <a:ext cx="247673" cy="2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4048" y="2206166"/>
            <a:ext cx="152414" cy="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0101" y="2625588"/>
            <a:ext cx="238147" cy="2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47635"/>
            <a:ext cx="8640000" cy="287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7331854" y="4254011"/>
            <a:ext cx="542976" cy="23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987598" y="4664845"/>
            <a:ext cx="533450" cy="24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2559373" y="4674399"/>
            <a:ext cx="533450" cy="23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16088" y="5906901"/>
            <a:ext cx="7906504" cy="23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492251" y="6327289"/>
            <a:ext cx="2838721" cy="23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2051685" y="2282190"/>
            <a:ext cx="152400" cy="18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5147945" y="2273300"/>
            <a:ext cx="216535" cy="16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6372225" y="2277110"/>
            <a:ext cx="216535" cy="16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7620635" y="2284095"/>
            <a:ext cx="216535" cy="16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2022-08-14T09:43:30Z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