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9925" y="3284855"/>
            <a:ext cx="27241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05" y="1916430"/>
            <a:ext cx="340042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68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0961" y="1557045"/>
            <a:ext cx="533450" cy="23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9031" y="1557045"/>
            <a:ext cx="523925" cy="23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8050" y="1557045"/>
            <a:ext cx="533450" cy="22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6595" y="1557045"/>
            <a:ext cx="533450" cy="23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0487" y="1986386"/>
            <a:ext cx="533450" cy="23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69031" y="1986386"/>
            <a:ext cx="523925" cy="22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98110" y="1911985"/>
            <a:ext cx="52387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36595" y="1986386"/>
            <a:ext cx="533450" cy="23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346825"/>
            <a:ext cx="8640000" cy="2099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/>
          <p:cNvSpPr/>
          <p:nvPr/>
        </p:nvSpPr>
        <p:spPr bwMode="white">
          <a:xfrm>
            <a:off x="6436418" y="2919375"/>
            <a:ext cx="1009746" cy="23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6312582" y="3472841"/>
            <a:ext cx="1257420" cy="24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6674566" y="4026306"/>
            <a:ext cx="533450" cy="23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2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64335" y="1823049"/>
            <a:ext cx="676339" cy="40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2270784"/>
            <a:ext cx="685865" cy="523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9329" y="2842361"/>
            <a:ext cx="1047850" cy="57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2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3640" y="1690753"/>
            <a:ext cx="1247894" cy="23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3684" y="2120188"/>
            <a:ext cx="1505093" cy="229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961" y="2549624"/>
            <a:ext cx="1724189" cy="229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9803" y="2998146"/>
            <a:ext cx="238147" cy="181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06694" y="3418039"/>
            <a:ext cx="190518" cy="181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12405" y="2482153"/>
            <a:ext cx="1000220" cy="2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3320" y="2482153"/>
            <a:ext cx="1000220" cy="2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7951" y="2901845"/>
            <a:ext cx="2086174" cy="24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4798" y="3760306"/>
            <a:ext cx="1705137" cy="2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7400" y="3760306"/>
            <a:ext cx="4143770" cy="2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2022-08-14T04:17:55Z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