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50098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9140"/>
            <a:ext cx="56665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165" y="2060575"/>
            <a:ext cx="3400425" cy="895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3429000"/>
            <a:ext cx="4429125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68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12582" y="1185161"/>
            <a:ext cx="257199" cy="239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7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67350" y="1042670"/>
            <a:ext cx="549910" cy="38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40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60520" y="2359372"/>
            <a:ext cx="371510" cy="305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98579" y="2932225"/>
            <a:ext cx="695391" cy="315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65173" y="3514626"/>
            <a:ext cx="1362205" cy="315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1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35272" y="2349228"/>
            <a:ext cx="2495788" cy="314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25746" y="4095611"/>
            <a:ext cx="7468313" cy="314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3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63805" y="1814764"/>
            <a:ext cx="219095" cy="238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3805" y="2387308"/>
            <a:ext cx="219095" cy="238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3805" y="2969394"/>
            <a:ext cx="219095" cy="248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2857" y="3551480"/>
            <a:ext cx="152414" cy="238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4280" y="4715652"/>
            <a:ext cx="238147" cy="238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3805" y="5297738"/>
            <a:ext cx="219095" cy="238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48088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54246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2022-08-10T03:47:00Z</dcterms:created>
  <dcterms:modified xsi:type="dcterms:W3CDTF">2022-08-14T04:07:23Z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