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0" name="Rectangle 11"/>
          <p:cNvSpPr/>
          <p:nvPr/>
        </p:nvSpPr>
        <p:spPr bwMode="white">
          <a:xfrm>
            <a:off x="4909090" y="2119165"/>
            <a:ext cx="1066314" cy="49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1776793" y="2796053"/>
            <a:ext cx="552198" cy="4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3"/>
          <p:cNvSpPr/>
          <p:nvPr/>
        </p:nvSpPr>
        <p:spPr bwMode="white">
          <a:xfrm>
            <a:off x="4061752" y="2796053"/>
            <a:ext cx="542677" cy="4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4"/>
          <p:cNvSpPr/>
          <p:nvPr/>
        </p:nvSpPr>
        <p:spPr bwMode="white">
          <a:xfrm>
            <a:off x="2567008" y="3463407"/>
            <a:ext cx="542677" cy="4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5"/>
          <p:cNvSpPr/>
          <p:nvPr/>
        </p:nvSpPr>
        <p:spPr bwMode="white">
          <a:xfrm>
            <a:off x="5232793" y="3463407"/>
            <a:ext cx="552198" cy="4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6"/>
          <p:cNvSpPr/>
          <p:nvPr/>
        </p:nvSpPr>
        <p:spPr bwMode="white">
          <a:xfrm>
            <a:off x="4709157" y="4140295"/>
            <a:ext cx="542677" cy="4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7"/>
          <p:cNvSpPr/>
          <p:nvPr/>
        </p:nvSpPr>
        <p:spPr bwMode="white">
          <a:xfrm>
            <a:off x="6013487" y="4140295"/>
            <a:ext cx="542677" cy="48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510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16"/>
          <p:cNvSpPr/>
          <p:nvPr/>
        </p:nvSpPr>
        <p:spPr bwMode="white">
          <a:xfrm>
            <a:off x="6172165" y="2682409"/>
            <a:ext cx="1675636" cy="3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7"/>
          <p:cNvSpPr/>
          <p:nvPr/>
        </p:nvSpPr>
        <p:spPr bwMode="white">
          <a:xfrm>
            <a:off x="3354049" y="4502688"/>
            <a:ext cx="809256" cy="34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18"/>
          <p:cNvSpPr/>
          <p:nvPr/>
        </p:nvSpPr>
        <p:spPr bwMode="white">
          <a:xfrm>
            <a:off x="5886545" y="4493157"/>
            <a:ext cx="3160859" cy="362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19"/>
          <p:cNvSpPr/>
          <p:nvPr/>
        </p:nvSpPr>
        <p:spPr bwMode="white">
          <a:xfrm>
            <a:off x="4134743" y="5693969"/>
            <a:ext cx="809256" cy="371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82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290578" y="2329043"/>
            <a:ext cx="380826" cy="5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33123" y="2348112"/>
            <a:ext cx="571239" cy="4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50710" y="2348112"/>
            <a:ext cx="571239" cy="486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88330" y="2319508"/>
            <a:ext cx="580760" cy="56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76727" y="3644829"/>
            <a:ext cx="590280" cy="305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917289" y="3501808"/>
            <a:ext cx="647404" cy="5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31074" y="3539947"/>
            <a:ext cx="628363" cy="505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614280" y="4722248"/>
            <a:ext cx="571239" cy="53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508561" y="4760386"/>
            <a:ext cx="514115" cy="43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976727" y="6114311"/>
            <a:ext cx="599801" cy="11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613619" y="6114311"/>
            <a:ext cx="599801" cy="11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698975" y="5971291"/>
            <a:ext cx="333223" cy="409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74409"/>
            <a:ext cx="11520000" cy="2854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3603227"/>
            <a:ext cx="11520000" cy="2695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2062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5841" y="1348985"/>
            <a:ext cx="231533" cy="2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3519" y="3074202"/>
            <a:ext cx="8251844" cy="1743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2042" y="6274202"/>
            <a:ext cx="5538275" cy="361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29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12"/>
          <p:cNvSpPr/>
          <p:nvPr/>
        </p:nvSpPr>
        <p:spPr bwMode="white">
          <a:xfrm>
            <a:off x="6070611" y="2861415"/>
            <a:ext cx="1190082" cy="361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3"/>
          <p:cNvSpPr/>
          <p:nvPr/>
        </p:nvSpPr>
        <p:spPr bwMode="white">
          <a:xfrm>
            <a:off x="6061090" y="4766672"/>
            <a:ext cx="2389685" cy="371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3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8066" y="1851896"/>
            <a:ext cx="799735" cy="36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9239" y="3757814"/>
            <a:ext cx="2770512" cy="362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0" y="2733675"/>
            <a:ext cx="4914900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0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957685" y="3280786"/>
            <a:ext cx="4074842" cy="762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84528" y="3290313"/>
            <a:ext cx="4065322" cy="752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37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052892" y="3291456"/>
            <a:ext cx="380826" cy="57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5438" y="3310520"/>
            <a:ext cx="571239" cy="47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94842" y="3310520"/>
            <a:ext cx="637884" cy="505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75471" y="3348649"/>
            <a:ext cx="609322" cy="438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95636" y="5331333"/>
            <a:ext cx="647404" cy="571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32727" y="5350398"/>
            <a:ext cx="590280" cy="552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1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042413"/>
            <a:ext cx="580760" cy="543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5107" y="2099586"/>
            <a:ext cx="590280" cy="53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0826" y="2090057"/>
            <a:ext cx="514115" cy="4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4330" y="2042413"/>
            <a:ext cx="580760" cy="57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60033" y="2071000"/>
            <a:ext cx="571239" cy="53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69223" y="2109115"/>
            <a:ext cx="514115" cy="43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04694" y="4176875"/>
            <a:ext cx="590280" cy="466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66280" y="4129231"/>
            <a:ext cx="637884" cy="5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8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4"/>
          <p:cNvSpPr/>
          <p:nvPr/>
        </p:nvSpPr>
        <p:spPr bwMode="white">
          <a:xfrm>
            <a:off x="3509553" y="3302135"/>
            <a:ext cx="3160859" cy="629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5"/>
          <p:cNvSpPr/>
          <p:nvPr/>
        </p:nvSpPr>
        <p:spPr bwMode="white">
          <a:xfrm>
            <a:off x="8146115" y="3283061"/>
            <a:ext cx="3170380" cy="64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4"/>
          <p:cNvSpPr/>
          <p:nvPr/>
        </p:nvSpPr>
        <p:spPr bwMode="white">
          <a:xfrm>
            <a:off x="1487488" y="3292598"/>
            <a:ext cx="777863" cy="629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6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9"/>
          <p:cNvSpPr/>
          <p:nvPr/>
        </p:nvSpPr>
        <p:spPr bwMode="white">
          <a:xfrm>
            <a:off x="2985917" y="2566045"/>
            <a:ext cx="428429" cy="352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6936991" y="2585096"/>
            <a:ext cx="418909" cy="33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10869024" y="2585096"/>
            <a:ext cx="428429" cy="33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3014479" y="3794889"/>
            <a:ext cx="371305" cy="333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6936991" y="3794889"/>
            <a:ext cx="418909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10878545" y="3775838"/>
            <a:ext cx="409388" cy="371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8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10"/>
          <p:cNvSpPr/>
          <p:nvPr/>
        </p:nvSpPr>
        <p:spPr bwMode="white">
          <a:xfrm>
            <a:off x="2024330" y="3589852"/>
            <a:ext cx="437950" cy="3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3890380" y="3589852"/>
            <a:ext cx="428429" cy="3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5385123" y="3589852"/>
            <a:ext cx="437950" cy="3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7251173" y="3589852"/>
            <a:ext cx="437950" cy="3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14"/>
          <p:cNvSpPr/>
          <p:nvPr/>
        </p:nvSpPr>
        <p:spPr bwMode="white">
          <a:xfrm>
            <a:off x="9117223" y="3589852"/>
            <a:ext cx="428429" cy="3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5"/>
          <p:cNvSpPr/>
          <p:nvPr/>
        </p:nvSpPr>
        <p:spPr bwMode="white">
          <a:xfrm>
            <a:off x="11354578" y="3589852"/>
            <a:ext cx="428429" cy="3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1324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344544" y="2731703"/>
            <a:ext cx="1833893" cy="3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60535" y="2773624"/>
            <a:ext cx="1766901" cy="3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1536" y="3880349"/>
            <a:ext cx="1490561" cy="3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43300" y="3871965"/>
            <a:ext cx="2085111" cy="2456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52918" y="5045764"/>
            <a:ext cx="1674788" cy="1249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2022-08-14T13:27:28Z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