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395636" y="2397168"/>
            <a:ext cx="1999338" cy="213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36727" y="2397168"/>
            <a:ext cx="1999338" cy="213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3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6"/>
          <p:cNvSpPr/>
          <p:nvPr/>
        </p:nvSpPr>
        <p:spPr bwMode="white">
          <a:xfrm>
            <a:off x="7270214" y="2642168"/>
            <a:ext cx="1171041" cy="371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7"/>
          <p:cNvSpPr/>
          <p:nvPr/>
        </p:nvSpPr>
        <p:spPr bwMode="white">
          <a:xfrm>
            <a:off x="7270214" y="3718541"/>
            <a:ext cx="2323041" cy="36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3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0"/>
          <p:cNvSpPr/>
          <p:nvPr/>
        </p:nvSpPr>
        <p:spPr bwMode="white">
          <a:xfrm>
            <a:off x="8612628" y="2272719"/>
            <a:ext cx="428429" cy="37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4414016" y="3608565"/>
            <a:ext cx="418909" cy="36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2"/>
          <p:cNvSpPr/>
          <p:nvPr/>
        </p:nvSpPr>
        <p:spPr bwMode="white">
          <a:xfrm>
            <a:off x="6698975" y="3608565"/>
            <a:ext cx="428429" cy="36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7884" y="1251430"/>
            <a:ext cx="428429" cy="37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2231" y="1918105"/>
            <a:ext cx="418909" cy="36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2644" y="3251454"/>
            <a:ext cx="428429" cy="37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016" y="3251454"/>
            <a:ext cx="418909" cy="36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7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5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0644" y="1309015"/>
            <a:ext cx="257057" cy="2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3057" y="1852927"/>
            <a:ext cx="799735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9272" y="2444551"/>
            <a:ext cx="399867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4644" y="2444551"/>
            <a:ext cx="409388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4429" y="4190794"/>
            <a:ext cx="780694" cy="35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6512" y="4181252"/>
            <a:ext cx="3665454" cy="37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3942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7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7" name="Rectangle 2"/>
          <p:cNvSpPr/>
          <p:nvPr/>
        </p:nvSpPr>
        <p:spPr bwMode="white">
          <a:xfrm>
            <a:off x="2135560" y="1340768"/>
            <a:ext cx="576064" cy="56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2"/>
          <p:cNvSpPr/>
          <p:nvPr/>
        </p:nvSpPr>
        <p:spPr bwMode="white">
          <a:xfrm>
            <a:off x="2797079" y="1336082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2"/>
          <p:cNvSpPr/>
          <p:nvPr/>
        </p:nvSpPr>
        <p:spPr bwMode="white">
          <a:xfrm>
            <a:off x="3520967" y="1385322"/>
            <a:ext cx="576064" cy="56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4160720" y="1342870"/>
            <a:ext cx="576064" cy="56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2"/>
          <p:cNvSpPr/>
          <p:nvPr/>
        </p:nvSpPr>
        <p:spPr bwMode="white">
          <a:xfrm>
            <a:off x="4900160" y="1351046"/>
            <a:ext cx="576064" cy="56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2"/>
          <p:cNvSpPr/>
          <p:nvPr/>
        </p:nvSpPr>
        <p:spPr bwMode="white">
          <a:xfrm>
            <a:off x="5603602" y="1319172"/>
            <a:ext cx="576064" cy="584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2"/>
          <p:cNvSpPr/>
          <p:nvPr/>
        </p:nvSpPr>
        <p:spPr bwMode="white">
          <a:xfrm>
            <a:off x="6230844" y="1319172"/>
            <a:ext cx="576064" cy="63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2"/>
          <p:cNvSpPr/>
          <p:nvPr/>
        </p:nvSpPr>
        <p:spPr bwMode="white">
          <a:xfrm>
            <a:off x="6909264" y="1363339"/>
            <a:ext cx="576064" cy="56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2"/>
          <p:cNvSpPr/>
          <p:nvPr/>
        </p:nvSpPr>
        <p:spPr bwMode="white">
          <a:xfrm>
            <a:off x="7561528" y="1363339"/>
            <a:ext cx="576064" cy="56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2"/>
          <p:cNvSpPr/>
          <p:nvPr/>
        </p:nvSpPr>
        <p:spPr bwMode="white">
          <a:xfrm>
            <a:off x="8289992" y="1319172"/>
            <a:ext cx="576064" cy="56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2"/>
          <p:cNvSpPr/>
          <p:nvPr/>
        </p:nvSpPr>
        <p:spPr bwMode="white">
          <a:xfrm>
            <a:off x="8953000" y="1340768"/>
            <a:ext cx="576064" cy="56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8" name="Rectangle 2"/>
          <p:cNvSpPr/>
          <p:nvPr/>
        </p:nvSpPr>
        <p:spPr bwMode="white">
          <a:xfrm>
            <a:off x="9616008" y="1319172"/>
            <a:ext cx="648072" cy="58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9" name="Rectangle 2"/>
          <p:cNvSpPr/>
          <p:nvPr/>
        </p:nvSpPr>
        <p:spPr bwMode="white">
          <a:xfrm>
            <a:off x="10272464" y="1319172"/>
            <a:ext cx="648072" cy="56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0" name="Rectangle 2"/>
          <p:cNvSpPr/>
          <p:nvPr/>
        </p:nvSpPr>
        <p:spPr bwMode="white">
          <a:xfrm>
            <a:off x="805492" y="1987101"/>
            <a:ext cx="559422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" name="Rectangle 2"/>
          <p:cNvSpPr/>
          <p:nvPr/>
        </p:nvSpPr>
        <p:spPr bwMode="white">
          <a:xfrm>
            <a:off x="1447588" y="2025532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2" name="Rectangle 2"/>
          <p:cNvSpPr/>
          <p:nvPr/>
        </p:nvSpPr>
        <p:spPr bwMode="white">
          <a:xfrm>
            <a:off x="2124956" y="2025533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3" name="Rectangle 2"/>
          <p:cNvSpPr/>
          <p:nvPr/>
        </p:nvSpPr>
        <p:spPr bwMode="white">
          <a:xfrm>
            <a:off x="2816598" y="1987102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4" name="Rectangle 2"/>
          <p:cNvSpPr/>
          <p:nvPr/>
        </p:nvSpPr>
        <p:spPr bwMode="white">
          <a:xfrm>
            <a:off x="3467244" y="2025533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5" name="Rectangle 2"/>
          <p:cNvSpPr/>
          <p:nvPr/>
        </p:nvSpPr>
        <p:spPr bwMode="white">
          <a:xfrm>
            <a:off x="4157082" y="2025533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6" name="Rectangle 2"/>
          <p:cNvSpPr/>
          <p:nvPr/>
        </p:nvSpPr>
        <p:spPr bwMode="white">
          <a:xfrm>
            <a:off x="4846437" y="2007508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7" name="Rectangle 2"/>
          <p:cNvSpPr/>
          <p:nvPr/>
        </p:nvSpPr>
        <p:spPr bwMode="white">
          <a:xfrm>
            <a:off x="6195807" y="2037493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8" name="Rectangle 2"/>
          <p:cNvSpPr/>
          <p:nvPr/>
        </p:nvSpPr>
        <p:spPr bwMode="white">
          <a:xfrm>
            <a:off x="5518087" y="2037492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9" name="Rectangle 2"/>
          <p:cNvSpPr/>
          <p:nvPr/>
        </p:nvSpPr>
        <p:spPr bwMode="white">
          <a:xfrm>
            <a:off x="6925167" y="1990489"/>
            <a:ext cx="58382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0" name="Rectangle 2"/>
          <p:cNvSpPr/>
          <p:nvPr/>
        </p:nvSpPr>
        <p:spPr bwMode="white">
          <a:xfrm>
            <a:off x="7573307" y="2007508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1" name="Rectangle 2"/>
          <p:cNvSpPr/>
          <p:nvPr/>
        </p:nvSpPr>
        <p:spPr bwMode="white">
          <a:xfrm>
            <a:off x="8229112" y="2014640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2" name="Rectangle 2"/>
          <p:cNvSpPr/>
          <p:nvPr/>
        </p:nvSpPr>
        <p:spPr bwMode="white">
          <a:xfrm>
            <a:off x="8946904" y="2015525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3" name="Rectangle 2"/>
          <p:cNvSpPr/>
          <p:nvPr/>
        </p:nvSpPr>
        <p:spPr bwMode="white">
          <a:xfrm>
            <a:off x="9616008" y="2014641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4" name="Rectangle 2"/>
          <p:cNvSpPr/>
          <p:nvPr/>
        </p:nvSpPr>
        <p:spPr bwMode="white">
          <a:xfrm>
            <a:off x="10283592" y="1987103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5" name="Rectangle 2"/>
          <p:cNvSpPr/>
          <p:nvPr/>
        </p:nvSpPr>
        <p:spPr bwMode="white">
          <a:xfrm>
            <a:off x="793062" y="2685928"/>
            <a:ext cx="614121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6" name="Rectangle 2"/>
          <p:cNvSpPr/>
          <p:nvPr/>
        </p:nvSpPr>
        <p:spPr bwMode="white">
          <a:xfrm>
            <a:off x="1435159" y="2685929"/>
            <a:ext cx="636944" cy="65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7" name="Rectangle 2"/>
          <p:cNvSpPr/>
          <p:nvPr/>
        </p:nvSpPr>
        <p:spPr bwMode="white">
          <a:xfrm>
            <a:off x="2112527" y="2685928"/>
            <a:ext cx="636944" cy="652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8" name="Rectangle 2"/>
          <p:cNvSpPr/>
          <p:nvPr/>
        </p:nvSpPr>
        <p:spPr bwMode="white">
          <a:xfrm>
            <a:off x="2804169" y="2685929"/>
            <a:ext cx="622855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9" name="Rectangle 2"/>
          <p:cNvSpPr/>
          <p:nvPr/>
        </p:nvSpPr>
        <p:spPr bwMode="white">
          <a:xfrm>
            <a:off x="3510266" y="2666208"/>
            <a:ext cx="563635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0" name="Rectangle 2"/>
          <p:cNvSpPr/>
          <p:nvPr/>
        </p:nvSpPr>
        <p:spPr bwMode="white">
          <a:xfrm>
            <a:off x="4144653" y="2724360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1" name="Rectangle 2"/>
          <p:cNvSpPr/>
          <p:nvPr/>
        </p:nvSpPr>
        <p:spPr bwMode="white">
          <a:xfrm>
            <a:off x="4834008" y="2706335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2" name="Rectangle 2"/>
          <p:cNvSpPr/>
          <p:nvPr/>
        </p:nvSpPr>
        <p:spPr bwMode="white">
          <a:xfrm>
            <a:off x="6222615" y="2704402"/>
            <a:ext cx="631183" cy="595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3" name="Rectangle 2"/>
          <p:cNvSpPr/>
          <p:nvPr/>
        </p:nvSpPr>
        <p:spPr bwMode="white">
          <a:xfrm>
            <a:off x="5505658" y="2736320"/>
            <a:ext cx="636944" cy="56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4" name="Rectangle 2"/>
          <p:cNvSpPr/>
          <p:nvPr/>
        </p:nvSpPr>
        <p:spPr bwMode="white">
          <a:xfrm>
            <a:off x="6912738" y="2689316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5" name="Rectangle 2"/>
          <p:cNvSpPr/>
          <p:nvPr/>
        </p:nvSpPr>
        <p:spPr bwMode="white">
          <a:xfrm>
            <a:off x="7560878" y="2706335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6" name="Rectangle 2"/>
          <p:cNvSpPr/>
          <p:nvPr/>
        </p:nvSpPr>
        <p:spPr bwMode="white">
          <a:xfrm>
            <a:off x="8266543" y="2713467"/>
            <a:ext cx="5870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7" name="Rectangle 2"/>
          <p:cNvSpPr/>
          <p:nvPr/>
        </p:nvSpPr>
        <p:spPr bwMode="white">
          <a:xfrm>
            <a:off x="8934475" y="2666208"/>
            <a:ext cx="604784" cy="66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8" name="Rectangle 2"/>
          <p:cNvSpPr/>
          <p:nvPr/>
        </p:nvSpPr>
        <p:spPr bwMode="white">
          <a:xfrm>
            <a:off x="9603579" y="2666208"/>
            <a:ext cx="604784" cy="66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9" name="Rectangle 2"/>
          <p:cNvSpPr/>
          <p:nvPr/>
        </p:nvSpPr>
        <p:spPr bwMode="white">
          <a:xfrm>
            <a:off x="786631" y="3359378"/>
            <a:ext cx="559422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0" name="Rectangle 2"/>
          <p:cNvSpPr/>
          <p:nvPr/>
        </p:nvSpPr>
        <p:spPr bwMode="white">
          <a:xfrm>
            <a:off x="1428727" y="3350605"/>
            <a:ext cx="636944" cy="66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1" name="Rectangle 2"/>
          <p:cNvSpPr/>
          <p:nvPr/>
        </p:nvSpPr>
        <p:spPr bwMode="white">
          <a:xfrm>
            <a:off x="2106095" y="3397810"/>
            <a:ext cx="63694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2" name="Rectangle 2"/>
          <p:cNvSpPr/>
          <p:nvPr/>
        </p:nvSpPr>
        <p:spPr bwMode="white">
          <a:xfrm>
            <a:off x="2797737" y="3359379"/>
            <a:ext cx="61594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3" name="Rectangle 2"/>
          <p:cNvSpPr/>
          <p:nvPr/>
        </p:nvSpPr>
        <p:spPr bwMode="white">
          <a:xfrm>
            <a:off x="3448383" y="3397810"/>
            <a:ext cx="625518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4" name="Rectangle 2"/>
          <p:cNvSpPr/>
          <p:nvPr/>
        </p:nvSpPr>
        <p:spPr bwMode="white">
          <a:xfrm>
            <a:off x="4199133" y="3361314"/>
            <a:ext cx="576032" cy="63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5" name="Rectangle 2"/>
          <p:cNvSpPr/>
          <p:nvPr/>
        </p:nvSpPr>
        <p:spPr bwMode="white">
          <a:xfrm>
            <a:off x="4827576" y="3379785"/>
            <a:ext cx="642686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6" name="Rectangle 2"/>
          <p:cNvSpPr/>
          <p:nvPr/>
        </p:nvSpPr>
        <p:spPr bwMode="white">
          <a:xfrm>
            <a:off x="6247072" y="3397810"/>
            <a:ext cx="566817" cy="62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7" name="Rectangle 2"/>
          <p:cNvSpPr/>
          <p:nvPr/>
        </p:nvSpPr>
        <p:spPr bwMode="white">
          <a:xfrm>
            <a:off x="5551976" y="3369078"/>
            <a:ext cx="584193" cy="65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8" name="Rectangle 2"/>
          <p:cNvSpPr/>
          <p:nvPr/>
        </p:nvSpPr>
        <p:spPr bwMode="white">
          <a:xfrm>
            <a:off x="6906306" y="3362766"/>
            <a:ext cx="583820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9" name="Rectangle 2"/>
          <p:cNvSpPr/>
          <p:nvPr/>
        </p:nvSpPr>
        <p:spPr bwMode="white">
          <a:xfrm>
            <a:off x="7554446" y="3379785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0" name="Rectangle 2"/>
          <p:cNvSpPr/>
          <p:nvPr/>
        </p:nvSpPr>
        <p:spPr bwMode="white">
          <a:xfrm>
            <a:off x="8279199" y="3386917"/>
            <a:ext cx="567996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1" name="Rectangle 2"/>
          <p:cNvSpPr/>
          <p:nvPr/>
        </p:nvSpPr>
        <p:spPr bwMode="white">
          <a:xfrm>
            <a:off x="8928043" y="3387802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2" name="Rectangle 2"/>
          <p:cNvSpPr/>
          <p:nvPr/>
        </p:nvSpPr>
        <p:spPr bwMode="white">
          <a:xfrm>
            <a:off x="9597147" y="3386918"/>
            <a:ext cx="604784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3" name="Rectangle 2"/>
          <p:cNvSpPr/>
          <p:nvPr/>
        </p:nvSpPr>
        <p:spPr bwMode="white">
          <a:xfrm>
            <a:off x="10314682" y="2685927"/>
            <a:ext cx="563635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4" name="Rectangle 2"/>
          <p:cNvSpPr/>
          <p:nvPr/>
        </p:nvSpPr>
        <p:spPr bwMode="white">
          <a:xfrm>
            <a:off x="10284521" y="3386916"/>
            <a:ext cx="563635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5" name="Rectangle 2"/>
          <p:cNvSpPr/>
          <p:nvPr/>
        </p:nvSpPr>
        <p:spPr bwMode="white">
          <a:xfrm>
            <a:off x="769535" y="4055727"/>
            <a:ext cx="563635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6" name="Rectangle 2"/>
          <p:cNvSpPr/>
          <p:nvPr/>
        </p:nvSpPr>
        <p:spPr bwMode="white">
          <a:xfrm>
            <a:off x="1469969" y="4055727"/>
            <a:ext cx="587861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7" name="Rectangle 2"/>
          <p:cNvSpPr/>
          <p:nvPr/>
        </p:nvSpPr>
        <p:spPr bwMode="white">
          <a:xfrm>
            <a:off x="2161610" y="4024054"/>
            <a:ext cx="587861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8" name="Rectangle 2"/>
          <p:cNvSpPr/>
          <p:nvPr/>
        </p:nvSpPr>
        <p:spPr bwMode="white">
          <a:xfrm>
            <a:off x="2863776" y="4055727"/>
            <a:ext cx="563635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9" name="Rectangle 2"/>
          <p:cNvSpPr/>
          <p:nvPr/>
        </p:nvSpPr>
        <p:spPr bwMode="white">
          <a:xfrm>
            <a:off x="3523938" y="4055728"/>
            <a:ext cx="563635" cy="6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175" y="2766695"/>
            <a:ext cx="4819650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4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14"/>
          <p:cNvSpPr/>
          <p:nvPr/>
        </p:nvSpPr>
        <p:spPr bwMode="white">
          <a:xfrm>
            <a:off x="2639617" y="2309126"/>
            <a:ext cx="898498" cy="47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5"/>
          <p:cNvSpPr/>
          <p:nvPr/>
        </p:nvSpPr>
        <p:spPr bwMode="white">
          <a:xfrm>
            <a:off x="6312024" y="2309127"/>
            <a:ext cx="577363" cy="35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16"/>
          <p:cNvSpPr/>
          <p:nvPr/>
        </p:nvSpPr>
        <p:spPr bwMode="white">
          <a:xfrm>
            <a:off x="9425282" y="2309127"/>
            <a:ext cx="577362" cy="35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17"/>
          <p:cNvSpPr/>
          <p:nvPr/>
        </p:nvSpPr>
        <p:spPr bwMode="white">
          <a:xfrm>
            <a:off x="2639618" y="2875891"/>
            <a:ext cx="508150" cy="55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18"/>
          <p:cNvSpPr/>
          <p:nvPr/>
        </p:nvSpPr>
        <p:spPr bwMode="white">
          <a:xfrm>
            <a:off x="6889388" y="2995152"/>
            <a:ext cx="1056794" cy="35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19"/>
          <p:cNvSpPr/>
          <p:nvPr/>
        </p:nvSpPr>
        <p:spPr bwMode="white">
          <a:xfrm>
            <a:off x="9408368" y="2995152"/>
            <a:ext cx="594275" cy="35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20"/>
          <p:cNvSpPr/>
          <p:nvPr/>
        </p:nvSpPr>
        <p:spPr bwMode="white">
          <a:xfrm>
            <a:off x="1847529" y="3690704"/>
            <a:ext cx="709958" cy="45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21"/>
          <p:cNvSpPr/>
          <p:nvPr/>
        </p:nvSpPr>
        <p:spPr bwMode="white">
          <a:xfrm>
            <a:off x="5663953" y="3690705"/>
            <a:ext cx="492344" cy="45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22"/>
          <p:cNvSpPr/>
          <p:nvPr/>
        </p:nvSpPr>
        <p:spPr bwMode="white">
          <a:xfrm>
            <a:off x="10200457" y="3690705"/>
            <a:ext cx="820898" cy="35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9534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593853" y="2782641"/>
            <a:ext cx="588408" cy="49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07302" y="2791698"/>
            <a:ext cx="452621" cy="51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49178" y="2737358"/>
            <a:ext cx="588408" cy="588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18212" y="2764528"/>
            <a:ext cx="579355" cy="53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22608" y="2791698"/>
            <a:ext cx="479778" cy="49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00694" y="2791698"/>
            <a:ext cx="597460" cy="47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188843" y="2782641"/>
            <a:ext cx="461674" cy="461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44194" y="4358490"/>
            <a:ext cx="515988" cy="51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558231" y="4412830"/>
            <a:ext cx="525041" cy="434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06620" y="4412830"/>
            <a:ext cx="525041" cy="434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815931" y="5952452"/>
            <a:ext cx="307782" cy="51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694017" y="5988679"/>
            <a:ext cx="452621" cy="42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8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0459636" y="2536688"/>
            <a:ext cx="152330" cy="8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89917" y="2536688"/>
            <a:ext cx="342743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31933" y="2517646"/>
            <a:ext cx="276099" cy="32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40595" y="2622376"/>
            <a:ext cx="171371" cy="20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95504" y="3831522"/>
            <a:ext cx="161851" cy="314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51834" y="3917210"/>
            <a:ext cx="371305" cy="10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784330" y="3822001"/>
            <a:ext cx="380826" cy="32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354909" y="3841043"/>
            <a:ext cx="352264" cy="30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1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415008" y="2585725"/>
            <a:ext cx="5807603" cy="99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50578" y="2585725"/>
            <a:ext cx="1989818" cy="99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5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9288595" y="2482148"/>
            <a:ext cx="247537" cy="30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26280" y="2386764"/>
            <a:ext cx="552198" cy="467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42446" y="3722144"/>
            <a:ext cx="209454" cy="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19140" y="3760297"/>
            <a:ext cx="257057" cy="295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528264" y="3798451"/>
            <a:ext cx="495074" cy="286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269553" y="3760297"/>
            <a:ext cx="333223" cy="295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488198" y="3693528"/>
            <a:ext cx="552198" cy="410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366743" y="5057523"/>
            <a:ext cx="209454" cy="200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509223" y="5028908"/>
            <a:ext cx="571239" cy="30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336198" y="5009831"/>
            <a:ext cx="199933" cy="38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478677" y="4923985"/>
            <a:ext cx="628363" cy="52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27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262016" y="3393840"/>
            <a:ext cx="428429" cy="37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07834" y="3393840"/>
            <a:ext cx="418909" cy="37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04495" y="5326801"/>
            <a:ext cx="428429" cy="37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31140" y="5326801"/>
            <a:ext cx="418909" cy="37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04495" y="6040949"/>
            <a:ext cx="428429" cy="37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549289"/>
            <a:ext cx="418909" cy="37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2561" y="3264852"/>
            <a:ext cx="418909" cy="37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7123" y="3980414"/>
            <a:ext cx="418909" cy="37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11</cp:revision>
  <dcterms:created xsi:type="dcterms:W3CDTF">2022-08-10T03:47:00Z</dcterms:created>
  <dcterms:modified xsi:type="dcterms:W3CDTF">2022-08-14T13:29:41Z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