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35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8"/>
          <p:cNvSpPr/>
          <p:nvPr/>
        </p:nvSpPr>
        <p:spPr bwMode="white">
          <a:xfrm>
            <a:off x="2281388" y="3491457"/>
            <a:ext cx="418909" cy="35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9831272" y="3481925"/>
            <a:ext cx="428429" cy="37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3947504" y="5369153"/>
            <a:ext cx="418909" cy="35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5908760" y="5359621"/>
            <a:ext cx="428429" cy="35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9"/>
          <p:cNvSpPr/>
          <p:nvPr/>
        </p:nvSpPr>
        <p:spPr bwMode="white">
          <a:xfrm>
            <a:off x="4004630" y="2480242"/>
            <a:ext cx="669620" cy="5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0"/>
          <p:cNvSpPr/>
          <p:nvPr/>
        </p:nvSpPr>
        <p:spPr bwMode="white">
          <a:xfrm>
            <a:off x="1986247" y="2642175"/>
            <a:ext cx="590280" cy="11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2995438" y="2432615"/>
            <a:ext cx="590280" cy="4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4"/>
          <p:cNvSpPr/>
          <p:nvPr/>
        </p:nvSpPr>
        <p:spPr bwMode="white">
          <a:xfrm>
            <a:off x="7517752" y="2432615"/>
            <a:ext cx="580760" cy="50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5"/>
          <p:cNvSpPr/>
          <p:nvPr/>
        </p:nvSpPr>
        <p:spPr bwMode="white">
          <a:xfrm>
            <a:off x="10707173" y="2480242"/>
            <a:ext cx="618842" cy="4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16"/>
          <p:cNvSpPr/>
          <p:nvPr/>
        </p:nvSpPr>
        <p:spPr bwMode="white">
          <a:xfrm>
            <a:off x="2090975" y="3785230"/>
            <a:ext cx="333223" cy="4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18"/>
          <p:cNvSpPr/>
          <p:nvPr/>
        </p:nvSpPr>
        <p:spPr bwMode="white">
          <a:xfrm>
            <a:off x="1948165" y="4985438"/>
            <a:ext cx="637884" cy="51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19"/>
          <p:cNvSpPr/>
          <p:nvPr/>
        </p:nvSpPr>
        <p:spPr bwMode="white">
          <a:xfrm>
            <a:off x="4975735" y="4994963"/>
            <a:ext cx="495074" cy="51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0"/>
          <p:cNvSpPr/>
          <p:nvPr/>
        </p:nvSpPr>
        <p:spPr bwMode="white">
          <a:xfrm>
            <a:off x="10107371" y="5071166"/>
            <a:ext cx="656925" cy="40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2225066"/>
            <a:ext cx="2827636" cy="82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50975" y="2225066"/>
            <a:ext cx="2446809" cy="229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7553" y="3732737"/>
            <a:ext cx="2437289" cy="79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063552" y="5085184"/>
            <a:ext cx="3888432" cy="40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3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7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1487" y="2424394"/>
            <a:ext cx="380826" cy="36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520" y="4665050"/>
            <a:ext cx="437950" cy="371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9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1834" y="1565666"/>
            <a:ext cx="304661" cy="10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090" y="1518051"/>
            <a:ext cx="285619" cy="10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0776" y="1708509"/>
            <a:ext cx="599801" cy="11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7586" y="1784692"/>
            <a:ext cx="590280" cy="11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0280" y="1679940"/>
            <a:ext cx="628363" cy="31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2181" y="2946481"/>
            <a:ext cx="295140" cy="10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90776" y="3089324"/>
            <a:ext cx="599801" cy="11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71206" y="2984573"/>
            <a:ext cx="552198" cy="35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27933" y="3165507"/>
            <a:ext cx="580760" cy="11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46446" y="2860775"/>
            <a:ext cx="495074" cy="51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29256" y="4298728"/>
            <a:ext cx="342743" cy="12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57818" y="4460617"/>
            <a:ext cx="285619" cy="9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76000" y="4298728"/>
            <a:ext cx="561719" cy="41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53090" y="4622506"/>
            <a:ext cx="552198" cy="9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25" y="2628900"/>
            <a:ext cx="52387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0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16"/>
          <p:cNvSpPr/>
          <p:nvPr/>
        </p:nvSpPr>
        <p:spPr bwMode="white">
          <a:xfrm>
            <a:off x="2135561" y="3717033"/>
            <a:ext cx="555216" cy="443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7"/>
          <p:cNvSpPr/>
          <p:nvPr/>
        </p:nvSpPr>
        <p:spPr bwMode="white">
          <a:xfrm>
            <a:off x="5404165" y="3717033"/>
            <a:ext cx="466512" cy="443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8"/>
          <p:cNvSpPr/>
          <p:nvPr/>
        </p:nvSpPr>
        <p:spPr bwMode="white">
          <a:xfrm>
            <a:off x="9307636" y="3717033"/>
            <a:ext cx="428430" cy="4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9"/>
          <p:cNvSpPr/>
          <p:nvPr/>
        </p:nvSpPr>
        <p:spPr bwMode="white">
          <a:xfrm>
            <a:off x="2135561" y="5696153"/>
            <a:ext cx="555216" cy="39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0"/>
          <p:cNvSpPr/>
          <p:nvPr/>
        </p:nvSpPr>
        <p:spPr bwMode="white">
          <a:xfrm>
            <a:off x="6051570" y="5696153"/>
            <a:ext cx="456991" cy="39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1"/>
          <p:cNvSpPr/>
          <p:nvPr/>
        </p:nvSpPr>
        <p:spPr bwMode="white">
          <a:xfrm>
            <a:off x="8688793" y="5696153"/>
            <a:ext cx="456991" cy="39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82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1"/>
          <p:cNvSpPr/>
          <p:nvPr/>
        </p:nvSpPr>
        <p:spPr bwMode="white">
          <a:xfrm>
            <a:off x="2071933" y="3425575"/>
            <a:ext cx="3389355" cy="85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4690115" y="3358831"/>
            <a:ext cx="6207471" cy="89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2862148" y="4731850"/>
            <a:ext cx="3103735" cy="58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5489851" y="4684176"/>
            <a:ext cx="5760000" cy="75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6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0"/>
          <p:cNvSpPr/>
          <p:nvPr/>
        </p:nvSpPr>
        <p:spPr bwMode="white">
          <a:xfrm>
            <a:off x="2966876" y="2731764"/>
            <a:ext cx="533157" cy="401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5727867" y="2779503"/>
            <a:ext cx="485553" cy="33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2"/>
          <p:cNvSpPr/>
          <p:nvPr/>
        </p:nvSpPr>
        <p:spPr bwMode="white">
          <a:xfrm>
            <a:off x="8526942" y="2750860"/>
            <a:ext cx="361785" cy="42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3"/>
          <p:cNvSpPr/>
          <p:nvPr/>
        </p:nvSpPr>
        <p:spPr bwMode="white">
          <a:xfrm>
            <a:off x="11154644" y="2684025"/>
            <a:ext cx="552198" cy="55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3620206"/>
            <a:ext cx="11520000" cy="1815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/>
          <p:cNvSpPr/>
          <p:nvPr/>
        </p:nvSpPr>
        <p:spPr bwMode="white">
          <a:xfrm>
            <a:off x="2990546" y="4451594"/>
            <a:ext cx="542677" cy="46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5722976" y="4422926"/>
            <a:ext cx="571239" cy="54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8426843" y="4451594"/>
            <a:ext cx="609322" cy="49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11244959" y="4432482"/>
            <a:ext cx="466512" cy="47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9"/>
          <p:cNvSpPr/>
          <p:nvPr/>
        </p:nvSpPr>
        <p:spPr bwMode="white">
          <a:xfrm>
            <a:off x="2719338" y="2416231"/>
            <a:ext cx="2094545" cy="33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0"/>
          <p:cNvSpPr/>
          <p:nvPr/>
        </p:nvSpPr>
        <p:spPr bwMode="white">
          <a:xfrm>
            <a:off x="6218555" y="2307590"/>
            <a:ext cx="347345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1"/>
          <p:cNvSpPr/>
          <p:nvPr/>
        </p:nvSpPr>
        <p:spPr bwMode="white">
          <a:xfrm>
            <a:off x="9659900" y="2521220"/>
            <a:ext cx="428429" cy="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3"/>
          <p:cNvSpPr/>
          <p:nvPr/>
        </p:nvSpPr>
        <p:spPr bwMode="white">
          <a:xfrm>
            <a:off x="2639616" y="3227514"/>
            <a:ext cx="1755358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5889719" y="3246603"/>
            <a:ext cx="266578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5"/>
          <p:cNvSpPr/>
          <p:nvPr/>
        </p:nvSpPr>
        <p:spPr bwMode="white">
          <a:xfrm>
            <a:off x="9374280" y="3217969"/>
            <a:ext cx="142809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7"/>
          <p:cNvSpPr/>
          <p:nvPr/>
        </p:nvSpPr>
        <p:spPr bwMode="white">
          <a:xfrm>
            <a:off x="2639616" y="4057886"/>
            <a:ext cx="1184119" cy="33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18"/>
          <p:cNvSpPr/>
          <p:nvPr/>
        </p:nvSpPr>
        <p:spPr bwMode="white">
          <a:xfrm>
            <a:off x="5318479" y="4076975"/>
            <a:ext cx="247537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19"/>
          <p:cNvSpPr/>
          <p:nvPr/>
        </p:nvSpPr>
        <p:spPr bwMode="white">
          <a:xfrm>
            <a:off x="8679272" y="4067431"/>
            <a:ext cx="342743" cy="30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bldLvl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1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3"/>
          <p:cNvSpPr/>
          <p:nvPr/>
        </p:nvSpPr>
        <p:spPr bwMode="white">
          <a:xfrm>
            <a:off x="1500694" y="4564738"/>
            <a:ext cx="599801" cy="114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4"/>
          <p:cNvSpPr/>
          <p:nvPr/>
        </p:nvSpPr>
        <p:spPr bwMode="white">
          <a:xfrm>
            <a:off x="4583832" y="4412399"/>
            <a:ext cx="715605" cy="46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6"/>
          <p:cNvSpPr/>
          <p:nvPr/>
        </p:nvSpPr>
        <p:spPr bwMode="white">
          <a:xfrm>
            <a:off x="7260694" y="4298145"/>
            <a:ext cx="590280" cy="46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7"/>
          <p:cNvSpPr/>
          <p:nvPr/>
        </p:nvSpPr>
        <p:spPr bwMode="white">
          <a:xfrm>
            <a:off x="9812231" y="4412400"/>
            <a:ext cx="590280" cy="46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5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Rectangle 11"/>
          <p:cNvSpPr/>
          <p:nvPr/>
        </p:nvSpPr>
        <p:spPr bwMode="white">
          <a:xfrm>
            <a:off x="3852297" y="2564905"/>
            <a:ext cx="590280" cy="4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12"/>
          <p:cNvSpPr/>
          <p:nvPr/>
        </p:nvSpPr>
        <p:spPr bwMode="white">
          <a:xfrm>
            <a:off x="10050247" y="2708208"/>
            <a:ext cx="333223" cy="409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13"/>
          <p:cNvSpPr/>
          <p:nvPr/>
        </p:nvSpPr>
        <p:spPr bwMode="white">
          <a:xfrm>
            <a:off x="3852297" y="4126940"/>
            <a:ext cx="704528" cy="59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15"/>
          <p:cNvSpPr/>
          <p:nvPr/>
        </p:nvSpPr>
        <p:spPr bwMode="white">
          <a:xfrm>
            <a:off x="10031206" y="4136462"/>
            <a:ext cx="380826" cy="45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4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1"/>
          <p:cNvSpPr/>
          <p:nvPr/>
        </p:nvSpPr>
        <p:spPr bwMode="white">
          <a:xfrm>
            <a:off x="4004627" y="4084958"/>
            <a:ext cx="590280" cy="48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4"/>
          <p:cNvSpPr/>
          <p:nvPr/>
        </p:nvSpPr>
        <p:spPr bwMode="white">
          <a:xfrm>
            <a:off x="5385123" y="3922787"/>
            <a:ext cx="637884" cy="58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5"/>
          <p:cNvSpPr/>
          <p:nvPr/>
        </p:nvSpPr>
        <p:spPr bwMode="white">
          <a:xfrm>
            <a:off x="9431404" y="4075419"/>
            <a:ext cx="590280" cy="4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6"/>
          <p:cNvSpPr/>
          <p:nvPr/>
        </p:nvSpPr>
        <p:spPr bwMode="white">
          <a:xfrm>
            <a:off x="10811900" y="3989563"/>
            <a:ext cx="609322" cy="58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