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0" r:id="rId4"/>
    <p:sldId id="261" r:id="rId5"/>
    <p:sldId id="262" r:id="rId6"/>
    <p:sldId id="263" r:id="rId7"/>
    <p:sldId id="265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4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0693A7B-6E6B-EBAE-D1B9-6C3AE4785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062" y="2204864"/>
            <a:ext cx="5095875" cy="15716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F9CB135-0179-FB1B-621D-B3DF861CA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736" y="3861048"/>
            <a:ext cx="498157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3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1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80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43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38247" y="1346704"/>
            <a:ext cx="228495" cy="266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27471" y="1965839"/>
            <a:ext cx="409388" cy="342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23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0214" y="2279851"/>
            <a:ext cx="8197289" cy="1361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70743" y="4470056"/>
            <a:ext cx="409388" cy="342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2022-08-14T05:08:52Z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