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68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693A7B-6E6B-EBAE-D1B9-6C3AE478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2" y="2204864"/>
            <a:ext cx="5095875" cy="1571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9ECB643-9499-DA86-FF3C-5050B93F2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3758218"/>
            <a:ext cx="65722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98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3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EE2E6303-8BCE-4320-A140-5651DD361C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512" y="5301208"/>
            <a:ext cx="11520000" cy="836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8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12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3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2022-08-14T05:09:07Z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